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24" r:id="rId2"/>
    <p:sldId id="325" r:id="rId3"/>
    <p:sldId id="256" r:id="rId4"/>
    <p:sldId id="467" r:id="rId5"/>
    <p:sldId id="265" r:id="rId6"/>
    <p:sldId id="266" r:id="rId7"/>
    <p:sldId id="267" r:id="rId8"/>
    <p:sldId id="268" r:id="rId9"/>
    <p:sldId id="269" r:id="rId10"/>
    <p:sldId id="270" r:id="rId11"/>
    <p:sldId id="372" r:id="rId12"/>
    <p:sldId id="373" r:id="rId13"/>
    <p:sldId id="374" r:id="rId14"/>
    <p:sldId id="429" r:id="rId15"/>
    <p:sldId id="430" r:id="rId16"/>
    <p:sldId id="431" r:id="rId17"/>
    <p:sldId id="432" r:id="rId18"/>
    <p:sldId id="433" r:id="rId19"/>
    <p:sldId id="459" r:id="rId20"/>
    <p:sldId id="434" r:id="rId21"/>
    <p:sldId id="280" r:id="rId22"/>
    <p:sldId id="282" r:id="rId23"/>
    <p:sldId id="281" r:id="rId24"/>
    <p:sldId id="465" r:id="rId25"/>
    <p:sldId id="355" r:id="rId26"/>
    <p:sldId id="356" r:id="rId27"/>
    <p:sldId id="357" r:id="rId28"/>
    <p:sldId id="358" r:id="rId29"/>
    <p:sldId id="359" r:id="rId30"/>
    <p:sldId id="441" r:id="rId31"/>
    <p:sldId id="360" r:id="rId32"/>
    <p:sldId id="464" r:id="rId33"/>
  </p:sldIdLst>
  <p:sldSz cx="9144000" cy="6858000" type="screen4x3"/>
  <p:notesSz cx="6669088" cy="9926638"/>
  <p:defaultTextStyle>
    <a:defPPr>
      <a:defRPr lang="en-GB"/>
    </a:defPPr>
    <a:lvl1pPr algn="l" rtl="0" fontAlgn="base">
      <a:spcBef>
        <a:spcPct val="50000"/>
      </a:spcBef>
      <a:spcAft>
        <a:spcPct val="0"/>
      </a:spcAft>
      <a:defRPr sz="2000" kern="1200">
        <a:solidFill>
          <a:srgbClr val="0000CC"/>
        </a:solidFill>
        <a:latin typeface="Arial" charset="0"/>
        <a:ea typeface="+mn-ea"/>
        <a:cs typeface="+mn-cs"/>
      </a:defRPr>
    </a:lvl1pPr>
    <a:lvl2pPr marL="457200" algn="l" rtl="0" fontAlgn="base">
      <a:spcBef>
        <a:spcPct val="50000"/>
      </a:spcBef>
      <a:spcAft>
        <a:spcPct val="0"/>
      </a:spcAft>
      <a:defRPr sz="2000" kern="1200">
        <a:solidFill>
          <a:srgbClr val="0000CC"/>
        </a:solidFill>
        <a:latin typeface="Arial" charset="0"/>
        <a:ea typeface="+mn-ea"/>
        <a:cs typeface="+mn-cs"/>
      </a:defRPr>
    </a:lvl2pPr>
    <a:lvl3pPr marL="914400" algn="l" rtl="0" fontAlgn="base">
      <a:spcBef>
        <a:spcPct val="50000"/>
      </a:spcBef>
      <a:spcAft>
        <a:spcPct val="0"/>
      </a:spcAft>
      <a:defRPr sz="2000" kern="1200">
        <a:solidFill>
          <a:srgbClr val="0000CC"/>
        </a:solidFill>
        <a:latin typeface="Arial" charset="0"/>
        <a:ea typeface="+mn-ea"/>
        <a:cs typeface="+mn-cs"/>
      </a:defRPr>
    </a:lvl3pPr>
    <a:lvl4pPr marL="1371600" algn="l" rtl="0" fontAlgn="base">
      <a:spcBef>
        <a:spcPct val="50000"/>
      </a:spcBef>
      <a:spcAft>
        <a:spcPct val="0"/>
      </a:spcAft>
      <a:defRPr sz="2000" kern="1200">
        <a:solidFill>
          <a:srgbClr val="0000CC"/>
        </a:solidFill>
        <a:latin typeface="Arial" charset="0"/>
        <a:ea typeface="+mn-ea"/>
        <a:cs typeface="+mn-cs"/>
      </a:defRPr>
    </a:lvl4pPr>
    <a:lvl5pPr marL="1828800" algn="l" rtl="0" fontAlgn="base">
      <a:spcBef>
        <a:spcPct val="50000"/>
      </a:spcBef>
      <a:spcAft>
        <a:spcPct val="0"/>
      </a:spcAft>
      <a:defRPr sz="2000" kern="1200">
        <a:solidFill>
          <a:srgbClr val="0000CC"/>
        </a:solidFill>
        <a:latin typeface="Arial" charset="0"/>
        <a:ea typeface="+mn-ea"/>
        <a:cs typeface="+mn-cs"/>
      </a:defRPr>
    </a:lvl5pPr>
    <a:lvl6pPr marL="2286000" algn="l" defTabSz="914400" rtl="0" eaLnBrk="1" latinLnBrk="0" hangingPunct="1">
      <a:defRPr sz="2000" kern="1200">
        <a:solidFill>
          <a:srgbClr val="0000CC"/>
        </a:solidFill>
        <a:latin typeface="Arial" charset="0"/>
        <a:ea typeface="+mn-ea"/>
        <a:cs typeface="+mn-cs"/>
      </a:defRPr>
    </a:lvl6pPr>
    <a:lvl7pPr marL="2743200" algn="l" defTabSz="914400" rtl="0" eaLnBrk="1" latinLnBrk="0" hangingPunct="1">
      <a:defRPr sz="2000" kern="1200">
        <a:solidFill>
          <a:srgbClr val="0000CC"/>
        </a:solidFill>
        <a:latin typeface="Arial" charset="0"/>
        <a:ea typeface="+mn-ea"/>
        <a:cs typeface="+mn-cs"/>
      </a:defRPr>
    </a:lvl7pPr>
    <a:lvl8pPr marL="3200400" algn="l" defTabSz="914400" rtl="0" eaLnBrk="1" latinLnBrk="0" hangingPunct="1">
      <a:defRPr sz="2000" kern="1200">
        <a:solidFill>
          <a:srgbClr val="0000CC"/>
        </a:solidFill>
        <a:latin typeface="Arial" charset="0"/>
        <a:ea typeface="+mn-ea"/>
        <a:cs typeface="+mn-cs"/>
      </a:defRPr>
    </a:lvl8pPr>
    <a:lvl9pPr marL="3657600" algn="l" defTabSz="914400" rtl="0" eaLnBrk="1" latinLnBrk="0" hangingPunct="1">
      <a:defRPr sz="2000" kern="1200">
        <a:solidFill>
          <a:srgbClr val="0000CC"/>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00AC"/>
    <a:srgbClr val="0000CC"/>
    <a:srgbClr val="000099"/>
    <a:srgbClr val="660066"/>
    <a:srgbClr val="009900"/>
    <a:srgbClr val="339933"/>
    <a:srgbClr val="66FF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4" autoAdjust="0"/>
    <p:restoredTop sz="64937" autoAdjust="0"/>
  </p:normalViewPr>
  <p:slideViewPr>
    <p:cSldViewPr snapToGrid="0">
      <p:cViewPr varScale="1">
        <p:scale>
          <a:sx n="99" d="100"/>
          <a:sy n="99" d="100"/>
        </p:scale>
        <p:origin x="336"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02" name="Rectangle 2"/>
          <p:cNvSpPr>
            <a:spLocks noGrp="1" noChangeArrowheads="1"/>
          </p:cNvSpPr>
          <p:nvPr>
            <p:ph type="hdr" sz="quarter"/>
          </p:nvPr>
        </p:nvSpPr>
        <p:spPr bwMode="auto">
          <a:xfrm>
            <a:off x="0"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defRPr>
            </a:lvl1pPr>
          </a:lstStyle>
          <a:p>
            <a:endParaRPr lang="en-GB"/>
          </a:p>
        </p:txBody>
      </p:sp>
      <p:sp>
        <p:nvSpPr>
          <p:cNvPr id="1075203" name="Rectangle 3"/>
          <p:cNvSpPr>
            <a:spLocks noGrp="1" noChangeArrowheads="1"/>
          </p:cNvSpPr>
          <p:nvPr>
            <p:ph type="dt" sz="quarter" idx="1"/>
          </p:nvPr>
        </p:nvSpPr>
        <p:spPr bwMode="auto">
          <a:xfrm>
            <a:off x="3777607"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defRPr>
            </a:lvl1pPr>
          </a:lstStyle>
          <a:p>
            <a:endParaRPr lang="en-GB"/>
          </a:p>
        </p:txBody>
      </p:sp>
      <p:sp>
        <p:nvSpPr>
          <p:cNvPr id="1075204" name="Rectangle 4"/>
          <p:cNvSpPr>
            <a:spLocks noGrp="1" noChangeArrowheads="1"/>
          </p:cNvSpPr>
          <p:nvPr>
            <p:ph type="ftr" sz="quarter" idx="2"/>
          </p:nvPr>
        </p:nvSpPr>
        <p:spPr bwMode="auto">
          <a:xfrm>
            <a:off x="0"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defRPr>
            </a:lvl1pPr>
          </a:lstStyle>
          <a:p>
            <a:endParaRPr lang="en-GB"/>
          </a:p>
        </p:txBody>
      </p:sp>
      <p:sp>
        <p:nvSpPr>
          <p:cNvPr id="1075205" name="Rectangle 5"/>
          <p:cNvSpPr>
            <a:spLocks noGrp="1" noChangeArrowheads="1"/>
          </p:cNvSpPr>
          <p:nvPr>
            <p:ph type="sldNum" sz="quarter" idx="3"/>
          </p:nvPr>
        </p:nvSpPr>
        <p:spPr bwMode="auto">
          <a:xfrm>
            <a:off x="3777607"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defRPr>
            </a:lvl1pPr>
          </a:lstStyle>
          <a:p>
            <a:fld id="{E9715B75-F466-46D9-8524-3B620B85EACC}" type="slidenum">
              <a:rPr lang="en-GB"/>
              <a:pPr/>
              <a:t>‹#›</a:t>
            </a:fld>
            <a:endParaRPr lang="en-GB"/>
          </a:p>
        </p:txBody>
      </p:sp>
    </p:spTree>
    <p:extLst>
      <p:ext uri="{BB962C8B-B14F-4D97-AF65-F5344CB8AC3E}">
        <p14:creationId xmlns:p14="http://schemas.microsoft.com/office/powerpoint/2010/main" val="2209463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solidFill>
                  <a:schemeClr val="tx1"/>
                </a:solidFill>
              </a:defRPr>
            </a:lvl1pPr>
          </a:lstStyle>
          <a:p>
            <a:endParaRPr lang="en-GB"/>
          </a:p>
        </p:txBody>
      </p:sp>
      <p:sp>
        <p:nvSpPr>
          <p:cNvPr id="3075" name="Rectangle 3"/>
          <p:cNvSpPr>
            <a:spLocks noGrp="1" noChangeArrowheads="1"/>
          </p:cNvSpPr>
          <p:nvPr>
            <p:ph type="dt" idx="1"/>
          </p:nvPr>
        </p:nvSpPr>
        <p:spPr bwMode="auto">
          <a:xfrm>
            <a:off x="3777607" y="0"/>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solidFill>
                  <a:schemeClr val="tx1"/>
                </a:solidFill>
              </a:defRPr>
            </a:lvl1pPr>
          </a:lstStyle>
          <a:p>
            <a:endParaRPr lang="en-GB"/>
          </a:p>
        </p:txBody>
      </p:sp>
      <p:sp>
        <p:nvSpPr>
          <p:cNvPr id="3076"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66909" y="4715153"/>
            <a:ext cx="533527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78" name="Rectangle 6"/>
          <p:cNvSpPr>
            <a:spLocks noGrp="1" noChangeArrowheads="1"/>
          </p:cNvSpPr>
          <p:nvPr>
            <p:ph type="ftr" sz="quarter" idx="4"/>
          </p:nvPr>
        </p:nvSpPr>
        <p:spPr bwMode="auto">
          <a:xfrm>
            <a:off x="0"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solidFill>
                  <a:schemeClr val="tx1"/>
                </a:solidFill>
              </a:defRPr>
            </a:lvl1pPr>
          </a:lstStyle>
          <a:p>
            <a:endParaRPr lang="en-GB"/>
          </a:p>
        </p:txBody>
      </p:sp>
      <p:sp>
        <p:nvSpPr>
          <p:cNvPr id="3079" name="Rectangle 7"/>
          <p:cNvSpPr>
            <a:spLocks noGrp="1" noChangeArrowheads="1"/>
          </p:cNvSpPr>
          <p:nvPr>
            <p:ph type="sldNum" sz="quarter" idx="5"/>
          </p:nvPr>
        </p:nvSpPr>
        <p:spPr bwMode="auto">
          <a:xfrm>
            <a:off x="3777607" y="9428583"/>
            <a:ext cx="2889938"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solidFill>
                  <a:schemeClr val="tx1"/>
                </a:solidFill>
              </a:defRPr>
            </a:lvl1pPr>
          </a:lstStyle>
          <a:p>
            <a:fld id="{C96351DC-5041-44DB-ADD4-AB9B10862C44}" type="slidenum">
              <a:rPr lang="en-GB"/>
              <a:pPr/>
              <a:t>‹#›</a:t>
            </a:fld>
            <a:endParaRPr lang="en-GB"/>
          </a:p>
        </p:txBody>
      </p:sp>
    </p:spTree>
    <p:extLst>
      <p:ext uri="{BB962C8B-B14F-4D97-AF65-F5344CB8AC3E}">
        <p14:creationId xmlns:p14="http://schemas.microsoft.com/office/powerpoint/2010/main" val="11528605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indhive.mit.edu/node/index.php?pagename=TemporalFilteringPaper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B7545-1926-4A0C-AD5E-1ECE6CF6C742}" type="slidenum">
              <a:rPr lang="en-GB"/>
              <a:pPr/>
              <a:t>3</a:t>
            </a:fld>
            <a:endParaRPr lang="en-GB"/>
          </a:p>
        </p:txBody>
      </p:sp>
      <p:sp>
        <p:nvSpPr>
          <p:cNvPr id="708610" name="Rectangle 2"/>
          <p:cNvSpPr>
            <a:spLocks noGrp="1" noRot="1" noChangeAspect="1" noChangeArrowheads="1" noTextEdit="1"/>
          </p:cNvSpPr>
          <p:nvPr>
            <p:ph type="sldImg"/>
          </p:nvPr>
        </p:nvSpPr>
        <p:spPr>
          <a:ln/>
        </p:spPr>
      </p:sp>
      <p:sp>
        <p:nvSpPr>
          <p:cNvPr id="708611" name="Rectangle 3"/>
          <p:cNvSpPr>
            <a:spLocks noGrp="1" noChangeArrowheads="1"/>
          </p:cNvSpPr>
          <p:nvPr>
            <p:ph type="body" idx="1"/>
          </p:nvPr>
        </p:nvSpPr>
        <p:spPr/>
        <p:txBody>
          <a:bodyPr/>
          <a:lstStyle/>
          <a:p>
            <a:pPr marL="228600" indent="-228600"/>
            <a:r>
              <a:rPr lang="en-US" dirty="0"/>
              <a:t>FEAT stands for FMRI Expert Analysis Tool (not one of their better acronyms…but not as bad as FLOBS)</a:t>
            </a:r>
          </a:p>
          <a:p>
            <a:pPr marL="228600" indent="-228600"/>
            <a:endParaRPr lang="en-GB" dirty="0"/>
          </a:p>
          <a:p>
            <a:pPr marL="228600" indent="-228600"/>
            <a:r>
              <a:rPr lang="en-US" dirty="0"/>
              <a:t>A single session is one 4D functional time series acquired from one subject. If you have two subjects, or two sessions from a single session then this is “multi-session” FMRI – see next week. Note that it is still multi session if the same participants stayed in the scanner between sessions, i.e. you stopped the scanner and started it again. Single session analysis is also referred to as first level analysis, and multi-session analysis is also referred to as second level analysis or higher level analysis. (you can technically have 3</a:t>
            </a:r>
            <a:r>
              <a:rPr lang="en-US" baseline="30000" dirty="0"/>
              <a:t>rd</a:t>
            </a:r>
            <a:r>
              <a:rPr lang="en-US" dirty="0"/>
              <a:t> and 4thlevel…)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20503-8F4A-430D-90B7-50C2B9243ECC}" type="slidenum">
              <a:rPr lang="en-GB"/>
              <a:pPr/>
              <a:t>12</a:t>
            </a:fld>
            <a:endParaRPr lang="en-GB"/>
          </a:p>
        </p:txBody>
      </p:sp>
      <p:sp>
        <p:nvSpPr>
          <p:cNvPr id="1080322" name="Rectangle 2"/>
          <p:cNvSpPr>
            <a:spLocks noGrp="1" noRot="1" noChangeAspect="1" noChangeArrowheads="1" noTextEdit="1"/>
          </p:cNvSpPr>
          <p:nvPr>
            <p:ph type="sldImg"/>
          </p:nvPr>
        </p:nvSpPr>
        <p:spPr>
          <a:ln/>
        </p:spPr>
      </p:sp>
      <p:sp>
        <p:nvSpPr>
          <p:cNvPr id="1080323" name="Rectangle 3"/>
          <p:cNvSpPr>
            <a:spLocks noGrp="1" noChangeArrowheads="1"/>
          </p:cNvSpPr>
          <p:nvPr>
            <p:ph type="body" idx="1"/>
          </p:nvPr>
        </p:nvSpPr>
        <p:spPr/>
        <p:txBody>
          <a:bodyPr/>
          <a:lstStyle/>
          <a:p>
            <a:r>
              <a:rPr lang="en-GB"/>
              <a:t>The answer is 1.5 sec, and this is independent of the number of slices.</a:t>
            </a:r>
          </a:p>
          <a:p>
            <a:endParaRPr lang="en-GB"/>
          </a:p>
          <a:p>
            <a:r>
              <a:rPr lang="en-GB"/>
              <a:t>The blending of signal from adjacent slices that can occur with sequential top to bottom acquisition (or bottom to top) is caused by “spin history effects”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13</a:t>
            </a:fld>
            <a:endParaRPr lang="en-GB"/>
          </a:p>
        </p:txBody>
      </p:sp>
    </p:spTree>
    <p:extLst>
      <p:ext uri="{BB962C8B-B14F-4D97-AF65-F5344CB8AC3E}">
        <p14:creationId xmlns:p14="http://schemas.microsoft.com/office/powerpoint/2010/main" val="1419956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14</a:t>
            </a:fld>
            <a:endParaRPr lang="en-GB"/>
          </a:p>
        </p:txBody>
      </p:sp>
    </p:spTree>
    <p:extLst>
      <p:ext uri="{BB962C8B-B14F-4D97-AF65-F5344CB8AC3E}">
        <p14:creationId xmlns:p14="http://schemas.microsoft.com/office/powerpoint/2010/main" val="383039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2D993-5213-42F1-9936-6493F083BD04}" type="slidenum">
              <a:rPr lang="en-GB"/>
              <a:pPr/>
              <a:t>15</a:t>
            </a:fld>
            <a:endParaRPr lang="en-GB"/>
          </a:p>
        </p:txBody>
      </p:sp>
      <p:sp>
        <p:nvSpPr>
          <p:cNvPr id="1188866" name="Rectangle 2"/>
          <p:cNvSpPr>
            <a:spLocks noGrp="1" noRot="1" noChangeAspect="1" noChangeArrowheads="1" noTextEdit="1"/>
          </p:cNvSpPr>
          <p:nvPr>
            <p:ph type="sldImg"/>
          </p:nvPr>
        </p:nvSpPr>
        <p:spPr>
          <a:ln/>
        </p:spPr>
      </p:sp>
      <p:sp>
        <p:nvSpPr>
          <p:cNvPr id="1188867" name="Rectangle 3"/>
          <p:cNvSpPr>
            <a:spLocks noGrp="1" noChangeArrowheads="1"/>
          </p:cNvSpPr>
          <p:nvPr>
            <p:ph type="body" idx="1"/>
          </p:nvPr>
        </p:nvSpPr>
        <p:spPr/>
        <p:txBody>
          <a:bodyPr/>
          <a:lstStyle/>
          <a:p>
            <a:r>
              <a:rPr lang="en-GB"/>
              <a:t>Notice that one voxel time course has the peak activation at 6 sec after the stimulus, and the other one at 4.5 sec after the stimulus! This is quite a big gap, and the problem would be more severe if the TR was 2.5 or 3 sec.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336AC-D599-4F83-9DFA-44C3F73A7DCD}" type="slidenum">
              <a:rPr lang="en-GB"/>
              <a:pPr/>
              <a:t>16</a:t>
            </a:fld>
            <a:endParaRPr lang="en-GB"/>
          </a:p>
        </p:txBody>
      </p:sp>
      <p:sp>
        <p:nvSpPr>
          <p:cNvPr id="1190914" name="Rectangle 2"/>
          <p:cNvSpPr>
            <a:spLocks noGrp="1" noRot="1" noChangeAspect="1" noChangeArrowheads="1" noTextEdit="1"/>
          </p:cNvSpPr>
          <p:nvPr>
            <p:ph type="sldImg"/>
          </p:nvPr>
        </p:nvSpPr>
        <p:spPr>
          <a:ln/>
        </p:spPr>
      </p:sp>
      <p:sp>
        <p:nvSpPr>
          <p:cNvPr id="1190915" name="Rectangle 3"/>
          <p:cNvSpPr>
            <a:spLocks noGrp="1" noChangeArrowheads="1"/>
          </p:cNvSpPr>
          <p:nvPr>
            <p:ph type="body" idx="1"/>
          </p:nvPr>
        </p:nvSpPr>
        <p:spPr/>
        <p:txBody>
          <a:bodyPr/>
          <a:lstStyle/>
          <a:p>
            <a:r>
              <a:rPr lang="en-GB"/>
              <a:t>Notice that one voxel time course has the peak activation at 6 sec after the stimulus, and the other one at 4.5 sec after the stimulus! This is quite a big gap, and the problem would be more severe if the TR was 2.5 or 3 sec.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17</a:t>
            </a:fld>
            <a:endParaRPr lang="en-GB"/>
          </a:p>
        </p:txBody>
      </p:sp>
    </p:spTree>
    <p:extLst>
      <p:ext uri="{BB962C8B-B14F-4D97-AF65-F5344CB8AC3E}">
        <p14:creationId xmlns:p14="http://schemas.microsoft.com/office/powerpoint/2010/main" val="1892938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96351DC-5041-44DB-ADD4-AB9B10862C44}" type="slidenum">
              <a:rPr lang="en-GB" smtClean="0"/>
              <a:pPr/>
              <a:t>18</a:t>
            </a:fld>
            <a:endParaRPr lang="en-GB"/>
          </a:p>
        </p:txBody>
      </p:sp>
    </p:spTree>
    <p:extLst>
      <p:ext uri="{BB962C8B-B14F-4D97-AF65-F5344CB8AC3E}">
        <p14:creationId xmlns:p14="http://schemas.microsoft.com/office/powerpoint/2010/main" val="1265995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1CC22-FE07-41A7-B743-D1E455F2DD54}" type="slidenum">
              <a:rPr lang="en-GB"/>
              <a:pPr/>
              <a:t>19</a:t>
            </a:fld>
            <a:endParaRPr lang="en-GB"/>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pPr>
              <a:lnSpc>
                <a:spcPct val="80000"/>
              </a:lnSpc>
            </a:pPr>
            <a:r>
              <a:rPr lang="en-GB" sz="800" b="1" dirty="0"/>
              <a:t>The following discussion is from    http://mindhive.mit.edu/node/109</a:t>
            </a:r>
          </a:p>
          <a:p>
            <a:pPr>
              <a:lnSpc>
                <a:spcPct val="80000"/>
              </a:lnSpc>
            </a:pPr>
            <a:endParaRPr lang="en-GB" sz="800" b="1" dirty="0"/>
          </a:p>
          <a:p>
            <a:pPr>
              <a:lnSpc>
                <a:spcPct val="80000"/>
              </a:lnSpc>
            </a:pPr>
            <a:r>
              <a:rPr lang="en-GB" sz="800" b="1" dirty="0"/>
              <a:t>Slice Timing FAQ</a:t>
            </a:r>
          </a:p>
          <a:p>
            <a:pPr>
              <a:lnSpc>
                <a:spcPct val="80000"/>
              </a:lnSpc>
            </a:pPr>
            <a:r>
              <a:rPr lang="en-GB" sz="800" b="1" dirty="0"/>
              <a:t>Frequently Asked Questions - Slice Timing Correction</a:t>
            </a:r>
          </a:p>
          <a:p>
            <a:pPr>
              <a:lnSpc>
                <a:spcPct val="80000"/>
              </a:lnSpc>
            </a:pPr>
            <a:r>
              <a:rPr lang="en-GB" sz="800" dirty="0" err="1"/>
              <a:t>SliceTimingPapers</a:t>
            </a:r>
            <a:r>
              <a:rPr lang="en-GB" sz="800" dirty="0"/>
              <a:t> </a:t>
            </a:r>
          </a:p>
          <a:p>
            <a:pPr>
              <a:lnSpc>
                <a:spcPct val="80000"/>
              </a:lnSpc>
            </a:pPr>
            <a:r>
              <a:rPr lang="en-GB" sz="800" dirty="0" err="1"/>
              <a:t>SliceTimingHowTos</a:t>
            </a:r>
            <a:r>
              <a:rPr lang="en-GB" sz="800" dirty="0"/>
              <a:t> </a:t>
            </a:r>
          </a:p>
          <a:p>
            <a:pPr>
              <a:lnSpc>
                <a:spcPct val="80000"/>
              </a:lnSpc>
            </a:pPr>
            <a:r>
              <a:rPr lang="en-GB" sz="800" dirty="0" err="1"/>
              <a:t>SliceTimingLinks</a:t>
            </a:r>
            <a:r>
              <a:rPr lang="en-GB" sz="800" dirty="0"/>
              <a:t> </a:t>
            </a:r>
          </a:p>
          <a:p>
            <a:pPr>
              <a:lnSpc>
                <a:spcPct val="80000"/>
              </a:lnSpc>
            </a:pPr>
            <a:r>
              <a:rPr lang="en-GB" sz="800" dirty="0"/>
              <a:t>1. </a:t>
            </a:r>
            <a:r>
              <a:rPr lang="en-GB" sz="800" b="1" dirty="0"/>
              <a:t>What is slice timing correction? What's the point?</a:t>
            </a:r>
            <a:endParaRPr lang="en-GB" sz="800" dirty="0"/>
          </a:p>
          <a:p>
            <a:pPr>
              <a:lnSpc>
                <a:spcPct val="80000"/>
              </a:lnSpc>
            </a:pPr>
            <a:r>
              <a:rPr lang="en-GB" sz="800" dirty="0"/>
              <a:t>In multi-shot EPI (or spiral methods, which mimic them on this front), slices of your functional images are acquired throughout your TR. You therefore sample the BOLD signal at different layers of the brain at different time points. But you'd really like to have the signal for the whole brain from the same time point</a:t>
            </a:r>
            <a:r>
              <a:rPr lang="en-GB" dirty="0"/>
              <a:t>. </a:t>
            </a:r>
            <a:r>
              <a:rPr lang="en-GB" b="1" dirty="0">
                <a:solidFill>
                  <a:srgbClr val="FF0000"/>
                </a:solidFill>
              </a:rPr>
              <a:t>If a given region that spans two slices, for example, all activates at once, you want to see what the signal looks like from the whole region at once; without correcting for slice timing, you might think the part of the region that was sampled later was more active than the part sampled earlier</a:t>
            </a:r>
            <a:r>
              <a:rPr lang="en-GB" dirty="0">
                <a:solidFill>
                  <a:srgbClr val="FF0000"/>
                </a:solidFill>
              </a:rPr>
              <a:t>, </a:t>
            </a:r>
            <a:r>
              <a:rPr lang="en-GB" b="1" dirty="0">
                <a:solidFill>
                  <a:srgbClr val="FF0000"/>
                </a:solidFill>
              </a:rPr>
              <a:t>when in fact you just sampled from the later one at a point closer to the peak of its HRF.</a:t>
            </a:r>
          </a:p>
          <a:p>
            <a:pPr>
              <a:lnSpc>
                <a:spcPct val="80000"/>
              </a:lnSpc>
            </a:pPr>
            <a:r>
              <a:rPr lang="en-GB" sz="800" dirty="0"/>
              <a:t>What slice-timing correction does is, for each voxel, examine the </a:t>
            </a:r>
            <a:r>
              <a:rPr lang="en-GB" sz="800" dirty="0" err="1"/>
              <a:t>timecourse</a:t>
            </a:r>
            <a:r>
              <a:rPr lang="en-GB" sz="800" dirty="0"/>
              <a:t> and shift it by a small amount, interpolating between the points you ACTUALLY sampled to give you back the </a:t>
            </a:r>
            <a:r>
              <a:rPr lang="en-GB" sz="800" dirty="0" err="1"/>
              <a:t>timecourse</a:t>
            </a:r>
            <a:r>
              <a:rPr lang="en-GB" sz="800" dirty="0"/>
              <a:t> you WOULD have gotten had you sampled every voxel at exactly the same time. That way you can make the assumption, in your </a:t>
            </a:r>
            <a:r>
              <a:rPr lang="en-GB" sz="800" dirty="0" err="1"/>
              <a:t>modeling</a:t>
            </a:r>
            <a:r>
              <a:rPr lang="en-GB" sz="800" dirty="0"/>
              <a:t>, that every point in a given functional image is the actual signal from the same point in time.</a:t>
            </a:r>
          </a:p>
          <a:p>
            <a:pPr>
              <a:lnSpc>
                <a:spcPct val="80000"/>
              </a:lnSpc>
            </a:pPr>
            <a:r>
              <a:rPr lang="en-GB" sz="800" dirty="0"/>
              <a:t>2. </a:t>
            </a:r>
            <a:r>
              <a:rPr lang="en-GB" sz="800" b="1" dirty="0"/>
              <a:t>How does it work?</a:t>
            </a:r>
            <a:endParaRPr lang="en-GB" sz="800" dirty="0"/>
          </a:p>
          <a:p>
            <a:pPr>
              <a:lnSpc>
                <a:spcPct val="80000"/>
              </a:lnSpc>
            </a:pPr>
            <a:r>
              <a:rPr lang="en-GB" sz="800" dirty="0"/>
              <a:t>The standard algorithm for slice timing correction uses </a:t>
            </a:r>
            <a:r>
              <a:rPr lang="en-GB" sz="800" dirty="0" err="1"/>
              <a:t>sinc</a:t>
            </a:r>
            <a:r>
              <a:rPr lang="en-GB" sz="800" dirty="0"/>
              <a:t> interpolation between time points, which is accomplished by a Fourier transform of the signal at each voxel. The Fourier transform renders any signal as the sum of some collection of scaled and phase-shifted sine waves; once you have the signal in that form, you can simply shift all the </a:t>
            </a:r>
            <a:r>
              <a:rPr lang="en-GB" sz="800" dirty="0" err="1"/>
              <a:t>sines</a:t>
            </a:r>
            <a:r>
              <a:rPr lang="en-GB" sz="800" dirty="0"/>
              <a:t> on a given slice of the brain forward or backward by the appropriate amount to get the appropriate interpolation. There are a couple pitfalls to this technique, mainly around the beginning and end of your run, highlighted in Calhoun et. al below, but these have largely been accounted for in the currently available modules for slice timing correction in the major programs.</a:t>
            </a:r>
          </a:p>
          <a:p>
            <a:pPr>
              <a:lnSpc>
                <a:spcPct val="80000"/>
              </a:lnSpc>
            </a:pPr>
            <a:r>
              <a:rPr lang="en-GB" sz="800" dirty="0"/>
              <a:t>3. </a:t>
            </a:r>
            <a:r>
              <a:rPr lang="en-GB" sz="800" b="1" dirty="0"/>
              <a:t>Are there different methods or alternatives and how well do they work?</a:t>
            </a:r>
            <a:endParaRPr lang="en-GB" sz="800" dirty="0"/>
          </a:p>
          <a:p>
            <a:pPr>
              <a:lnSpc>
                <a:spcPct val="80000"/>
              </a:lnSpc>
            </a:pPr>
            <a:r>
              <a:rPr lang="en-GB" sz="800" dirty="0"/>
              <a:t>One alternative to doing slice-timing correction, detailed below in Henson et. al, is simply to model your data with an HRF that accounts for significant variability in when your HRFs onset - i.e., including </a:t>
            </a:r>
            <a:r>
              <a:rPr lang="en-GB" sz="800" dirty="0" err="1"/>
              <a:t>regressors</a:t>
            </a:r>
            <a:r>
              <a:rPr lang="en-GB" sz="800" dirty="0"/>
              <a:t> in your model that convolve your data with both a canonical HRF and with its first temporal derivative, which is accomplished with the '</a:t>
            </a:r>
            <a:r>
              <a:rPr lang="en-GB" sz="800" dirty="0" err="1"/>
              <a:t>hrf</a:t>
            </a:r>
            <a:r>
              <a:rPr lang="en-GB" sz="800" dirty="0"/>
              <a:t> + temporal derivative' option in SPM. In terms of detecting sheer activation, this seems to be effective, despite the loss of some degrees of freedom in your model; however, your efficiency in estimating your HRF is very significantly reduced by this method, so if you're interested in early vs. late comparisons or </a:t>
            </a:r>
            <a:r>
              <a:rPr lang="en-GB" sz="800" dirty="0" err="1"/>
              <a:t>timecourse</a:t>
            </a:r>
            <a:r>
              <a:rPr lang="en-GB" sz="800" dirty="0"/>
              <a:t> data, this method isn't particularly useful.</a:t>
            </a:r>
          </a:p>
          <a:p>
            <a:pPr>
              <a:lnSpc>
                <a:spcPct val="80000"/>
              </a:lnSpc>
            </a:pPr>
            <a:r>
              <a:rPr lang="en-GB" sz="800" dirty="0"/>
              <a:t>Another option might be to include slice-specific </a:t>
            </a:r>
            <a:r>
              <a:rPr lang="en-GB" sz="800" dirty="0" err="1"/>
              <a:t>regressors</a:t>
            </a:r>
            <a:r>
              <a:rPr lang="en-GB" sz="800" dirty="0"/>
              <a:t> in your model, but I don't know of any program that currently implements this option, or any papers than report on it...</a:t>
            </a:r>
          </a:p>
          <a:p>
            <a:pPr>
              <a:lnSpc>
                <a:spcPct val="80000"/>
              </a:lnSpc>
            </a:pPr>
            <a:r>
              <a:rPr lang="en-GB" sz="800" dirty="0"/>
              <a:t>4. </a:t>
            </a:r>
            <a:r>
              <a:rPr lang="en-GB" sz="800" b="1" dirty="0"/>
              <a:t>When should you use it?</a:t>
            </a:r>
            <a:endParaRPr lang="en-GB" sz="800" dirty="0"/>
          </a:p>
          <a:p>
            <a:pPr>
              <a:lnSpc>
                <a:spcPct val="80000"/>
              </a:lnSpc>
            </a:pPr>
            <a:r>
              <a:rPr lang="en-GB" sz="800" dirty="0"/>
              <a:t>Slice timing correction is primarily important in event-related experiments, and especially if you're interested in doing any kind of </a:t>
            </a:r>
            <a:r>
              <a:rPr lang="en-GB" sz="800" dirty="0" err="1"/>
              <a:t>timecourse</a:t>
            </a:r>
            <a:r>
              <a:rPr lang="en-GB" sz="800" dirty="0"/>
              <a:t> analysis, or any type of 'early-onset vs. late-onset' comparison. In event-related experiments, however, it's very important; Henson et. al show that aligning your model's timescale to the top or bottom slice can results in completely missing large clusters on the slice opposite to the reference slice without doing slice timing correction. This problem is magnified if you're doing interleaved EPI; any sequence that places adjacent slices at distant temporal points will be especially affected by this issue. Any event-related experiment should probably use it.</a:t>
            </a:r>
          </a:p>
          <a:p>
            <a:pPr>
              <a:lnSpc>
                <a:spcPct val="80000"/>
              </a:lnSpc>
            </a:pPr>
            <a:r>
              <a:rPr lang="en-GB" sz="800" dirty="0"/>
              <a:t>5. </a:t>
            </a:r>
            <a:r>
              <a:rPr lang="en-GB" sz="800" b="1" dirty="0"/>
              <a:t>When is it a bad idea?</a:t>
            </a:r>
            <a:endParaRPr lang="en-GB" sz="800" dirty="0"/>
          </a:p>
          <a:p>
            <a:pPr>
              <a:lnSpc>
                <a:spcPct val="80000"/>
              </a:lnSpc>
            </a:pPr>
            <a:r>
              <a:rPr lang="en-GB" sz="800" dirty="0"/>
              <a:t>It's never that bad an idea, but because the most your signal could be distorted is by one TR, this type of correction isn't as important in block designs. Blocks last for many TRs and figuring out what's happening at any given single TR is not generally a priority, and although the interpolation errors introduced by slice timing correction are generally small, if they're not needed, there's not necessarily a point to introducing them. But if you're interested in doing any sort of </a:t>
            </a:r>
            <a:r>
              <a:rPr lang="en-GB" sz="800" dirty="0" err="1"/>
              <a:t>timecourse</a:t>
            </a:r>
            <a:r>
              <a:rPr lang="en-GB" sz="800" dirty="0"/>
              <a:t> analysis (or if you're using interleaved EPI), it's probably worthwhile.</a:t>
            </a:r>
          </a:p>
          <a:p>
            <a:pPr>
              <a:lnSpc>
                <a:spcPct val="80000"/>
              </a:lnSpc>
            </a:pPr>
            <a:r>
              <a:rPr lang="en-GB" sz="800" dirty="0"/>
              <a:t>6. </a:t>
            </a:r>
            <a:r>
              <a:rPr lang="en-GB" sz="800" b="1" dirty="0"/>
              <a:t>How do you know if it’s working?</a:t>
            </a:r>
            <a:endParaRPr lang="en-GB" sz="800" dirty="0"/>
          </a:p>
          <a:p>
            <a:pPr>
              <a:lnSpc>
                <a:spcPct val="80000"/>
              </a:lnSpc>
            </a:pPr>
            <a:r>
              <a:rPr lang="en-GB" sz="800" dirty="0"/>
              <a:t>Henson et. al and both Van de </a:t>
            </a:r>
            <a:r>
              <a:rPr lang="en-GB" sz="800" dirty="0" err="1"/>
              <a:t>Moortele</a:t>
            </a:r>
            <a:r>
              <a:rPr lang="en-GB" sz="800" dirty="0"/>
              <a:t> papers below have images of slice-time-corrected vs. un-slice-time-corrected data, and they demonstrate signatures you might look for in your data. Main characteristics might be the absence of significant differences between adjacent slices. I hope to post some pictures here in the next couple weeks of the SPM sample data, </a:t>
            </a:r>
            <a:r>
              <a:rPr lang="en-GB" sz="800" dirty="0" err="1"/>
              <a:t>analyzed</a:t>
            </a:r>
            <a:r>
              <a:rPr lang="en-GB" sz="800" dirty="0"/>
              <a:t> with and without slice timing correction, to explore in a more obvious way.</a:t>
            </a:r>
          </a:p>
          <a:p>
            <a:pPr>
              <a:lnSpc>
                <a:spcPct val="80000"/>
              </a:lnSpc>
            </a:pPr>
            <a:r>
              <a:rPr lang="en-GB" sz="800" dirty="0"/>
              <a:t>7. </a:t>
            </a:r>
            <a:r>
              <a:rPr lang="en-GB" sz="800" b="1" dirty="0"/>
              <a:t>At what point in the processing stream should you use it?</a:t>
            </a:r>
            <a:endParaRPr lang="en-GB" sz="800" dirty="0"/>
          </a:p>
          <a:p>
            <a:pPr>
              <a:lnSpc>
                <a:spcPct val="80000"/>
              </a:lnSpc>
            </a:pPr>
            <a:r>
              <a:rPr lang="en-GB" sz="800" dirty="0"/>
              <a:t>This is the great open question about slice timing, and it's not super-answerable. Both SPM and AFNI recommend you do it before doing realignment/motion correction, but it's not entirely clear why. The issue is this:</a:t>
            </a:r>
          </a:p>
          <a:p>
            <a:pPr>
              <a:lnSpc>
                <a:spcPct val="80000"/>
              </a:lnSpc>
            </a:pPr>
            <a:r>
              <a:rPr lang="en-GB" sz="800" dirty="0"/>
              <a:t>If you do slice timing correction before realignment, you might look down your non-realigned </a:t>
            </a:r>
            <a:r>
              <a:rPr lang="en-GB" sz="800" dirty="0" err="1"/>
              <a:t>timecourse</a:t>
            </a:r>
            <a:r>
              <a:rPr lang="en-GB" sz="800" dirty="0"/>
              <a:t> for a given voxel on the border of </a:t>
            </a:r>
            <a:r>
              <a:rPr lang="en-GB" sz="800" dirty="0" err="1"/>
              <a:t>gray</a:t>
            </a:r>
            <a:r>
              <a:rPr lang="en-GB" sz="800" dirty="0"/>
              <a:t> matter and CSF, say, and see one TR where the head moved and the voxel sampled from CSF instead of </a:t>
            </a:r>
            <a:r>
              <a:rPr lang="en-GB" sz="800" dirty="0" err="1"/>
              <a:t>gray</a:t>
            </a:r>
            <a:r>
              <a:rPr lang="en-GB" sz="800" dirty="0"/>
              <a:t>. This would results in an interpolation error for that voxel, as it would attempt to interpolate part of that big giant signal into the previous voxel. </a:t>
            </a:r>
          </a:p>
          <a:p>
            <a:pPr>
              <a:lnSpc>
                <a:spcPct val="80000"/>
              </a:lnSpc>
            </a:pPr>
            <a:r>
              <a:rPr lang="en-GB" sz="800" dirty="0"/>
              <a:t>On the other hand, if you do realignment before slice timing correction, you might shift a voxel or a set of voxels onto a different slice, and then you'd apply the wrong amount of slice timing correction to them when you corrected - you'd be shifting the signal as if it had come from slice 20, say, when it actually came from slice 19, and shouldn't be shifted as much.</a:t>
            </a:r>
          </a:p>
          <a:p>
            <a:pPr>
              <a:lnSpc>
                <a:spcPct val="80000"/>
              </a:lnSpc>
            </a:pPr>
            <a:r>
              <a:rPr lang="en-GB" sz="800" dirty="0"/>
              <a:t>There's no way to avoid all the error (short of doing a four-dimensional realignment process combining spatial and temporal correction - possibly coming soon), but I believe the current thinking is that doing slice timing first minimizes your possible error. The set of voxels subject to such an interpolation error is small, and the interpolation into another TR will also be small and will only affect a few TRs in the </a:t>
            </a:r>
            <a:r>
              <a:rPr lang="en-GB" sz="800" dirty="0" err="1"/>
              <a:t>timecourse</a:t>
            </a:r>
            <a:r>
              <a:rPr lang="en-GB" sz="800" dirty="0"/>
              <a:t>. By contrast, if one realigns first, many voxels in a slice could be affected at once, and their whole </a:t>
            </a:r>
            <a:r>
              <a:rPr lang="en-GB" sz="800" dirty="0" err="1"/>
              <a:t>timecourses</a:t>
            </a:r>
            <a:r>
              <a:rPr lang="en-GB" sz="800" dirty="0"/>
              <a:t> will be affected. I think that's why it makes sense to do slice timing first. That said, here's some articles from the SPM e-mail list that comment helpfully on this subject both ways, and there are even more if you do a search for "slice timing AND before" in the archives of the list.</a:t>
            </a:r>
          </a:p>
          <a:p>
            <a:pPr>
              <a:lnSpc>
                <a:spcPct val="80000"/>
              </a:lnSpc>
            </a:pPr>
            <a:r>
              <a:rPr lang="en-GB" sz="800" dirty="0"/>
              <a:t> Thread from </a:t>
            </a:r>
            <a:r>
              <a:rPr lang="en-GB" sz="800" dirty="0" err="1"/>
              <a:t>Rik</a:t>
            </a:r>
            <a:r>
              <a:rPr lang="en-GB" sz="800" dirty="0"/>
              <a:t> Henson </a:t>
            </a:r>
          </a:p>
          <a:p>
            <a:pPr>
              <a:lnSpc>
                <a:spcPct val="80000"/>
              </a:lnSpc>
            </a:pPr>
            <a:r>
              <a:rPr lang="en-GB" sz="800" dirty="0"/>
              <a:t> Argument from Geoff Aguirre </a:t>
            </a:r>
          </a:p>
          <a:p>
            <a:pPr>
              <a:lnSpc>
                <a:spcPct val="80000"/>
              </a:lnSpc>
            </a:pPr>
            <a:r>
              <a:rPr lang="en-GB" sz="800" dirty="0"/>
              <a:t> Response to Aguirre from </a:t>
            </a:r>
            <a:r>
              <a:rPr lang="en-GB" sz="800" dirty="0" err="1"/>
              <a:t>Ashburner</a:t>
            </a:r>
            <a:r>
              <a:rPr lang="en-GB" sz="800" dirty="0"/>
              <a:t> </a:t>
            </a:r>
          </a:p>
          <a:p>
            <a:pPr>
              <a:lnSpc>
                <a:spcPct val="80000"/>
              </a:lnSpc>
            </a:pPr>
            <a:r>
              <a:rPr lang="en-GB" sz="800" dirty="0"/>
              <a:t>8. </a:t>
            </a:r>
            <a:r>
              <a:rPr lang="en-GB" sz="800" b="1" dirty="0"/>
              <a:t>How should you choose your reference slice?</a:t>
            </a:r>
            <a:endParaRPr lang="en-GB" sz="800" dirty="0"/>
          </a:p>
          <a:p>
            <a:pPr>
              <a:lnSpc>
                <a:spcPct val="80000"/>
              </a:lnSpc>
            </a:pPr>
            <a:r>
              <a:rPr lang="en-GB" sz="800" dirty="0"/>
              <a:t>You can choose to temporally align your slices to any slice you've taken, but keep in mind that the further away from the reference slice a given slice is, the more it's being interpolated. Any interpolation generates some small error, so the further away the slice, the more error there will be. For this reason, many people recommend using the middle slice of the brain as a reference, minimizing the possible distance away from the reference for any slice in the brain. If you have a structure you're interested in a priori, though - hippocampus, say - it may be wise to choose a slice close to that structure, to minimize what small interpolation errors may crop up.</a:t>
            </a:r>
          </a:p>
          <a:p>
            <a:pPr>
              <a:lnSpc>
                <a:spcPct val="80000"/>
              </a:lnSpc>
            </a:pPr>
            <a:r>
              <a:rPr lang="en-GB" sz="800" dirty="0"/>
              <a:t>9. </a:t>
            </a:r>
            <a:r>
              <a:rPr lang="en-GB" sz="800" b="1" dirty="0"/>
              <a:t>Is there some systematic bias for slices far away from your reference slice, because they're always being sampled at a different point in their HRF than your reference slice is?</a:t>
            </a:r>
            <a:endParaRPr lang="en-GB" sz="800" dirty="0"/>
          </a:p>
          <a:p>
            <a:pPr>
              <a:lnSpc>
                <a:spcPct val="80000"/>
              </a:lnSpc>
            </a:pPr>
            <a:r>
              <a:rPr lang="en-GB" sz="800" dirty="0"/>
              <a:t>That's basically the issue of interpolation error - the further away from your reference slice you are, the more error you're going to have in your interpolation - because your look at the "right" </a:t>
            </a:r>
            <a:r>
              <a:rPr lang="en-GB" sz="800" dirty="0" err="1"/>
              <a:t>timepoint</a:t>
            </a:r>
            <a:r>
              <a:rPr lang="en-GB" sz="800" dirty="0"/>
              <a:t> is a lot blurrier. If you never sample the slice at the top of the head at the peak of the HRF, the interpolation can't be perfect there if you're interpolating to a time when the HRF should be peaking - but hopefully you have enough information about your HRF in your experiment to get a good estimation from other voxels. It's another argument for choosing the middle slice in your image - you want to get as much brain as possible in an area of low interpolation error (close to the reference slice).</a:t>
            </a:r>
          </a:p>
          <a:p>
            <a:pPr>
              <a:lnSpc>
                <a:spcPct val="80000"/>
              </a:lnSpc>
            </a:pPr>
            <a:r>
              <a:rPr lang="en-GB" sz="800" dirty="0"/>
              <a:t>10. </a:t>
            </a:r>
            <a:r>
              <a:rPr lang="en-GB" sz="800" b="1" dirty="0"/>
              <a:t>How can you be sure you're not introducing more noise with interpolation errors than you're taking out with the correction?</a:t>
            </a:r>
            <a:endParaRPr lang="en-GB" sz="800" dirty="0"/>
          </a:p>
          <a:p>
            <a:pPr>
              <a:lnSpc>
                <a:spcPct val="80000"/>
              </a:lnSpc>
            </a:pPr>
            <a:r>
              <a:rPr lang="en-GB" sz="800" dirty="0"/>
              <a:t>Pretty good question. I don't know enough about signal processing and interpolation to say exactly how big the interpolation errors are, but the empirical studies below seem to show a significant benefit in detection by doing correction without adding much noise or many false positive voxels. Anyone have any other comments about this?</a:t>
            </a:r>
          </a:p>
          <a:p>
            <a:pPr>
              <a:lnSpc>
                <a:spcPct val="80000"/>
              </a:lnSpc>
            </a:pPr>
            <a:r>
              <a:rPr lang="en-GB" sz="800" dirty="0" err="1"/>
              <a:t>CategoryFaq</a:t>
            </a:r>
            <a:endParaRPr lang="en-GB" sz="800" dirty="0"/>
          </a:p>
          <a:p>
            <a:pPr>
              <a:lnSpc>
                <a:spcPct val="80000"/>
              </a:lnSpc>
            </a:pPr>
            <a:r>
              <a:rPr lang="en-GB" sz="800" dirty="0"/>
              <a:t>‹ Segmentation Papers up Slice Timing HOWTO › </a:t>
            </a:r>
          </a:p>
          <a:p>
            <a:pPr>
              <a:lnSpc>
                <a:spcPct val="80000"/>
              </a:lnSpc>
            </a:pPr>
            <a:r>
              <a:rPr lang="en-GB" sz="800" dirty="0"/>
              <a:t>Posted by admin on Wed, 04/30/2008 - 19:06</a:t>
            </a:r>
          </a:p>
          <a:p>
            <a:pPr>
              <a:lnSpc>
                <a:spcPct val="80000"/>
              </a:lnSpc>
            </a:pPr>
            <a:r>
              <a:rPr lang="en-GB" sz="800" dirty="0"/>
              <a:t>Login to post comments </a:t>
            </a:r>
          </a:p>
          <a:p>
            <a:pPr>
              <a:lnSpc>
                <a:spcPct val="80000"/>
              </a:lnSpc>
            </a:pPr>
            <a:endParaRPr lang="en-GB" sz="800" b="1" dirty="0"/>
          </a:p>
          <a:p>
            <a:pPr>
              <a:lnSpc>
                <a:spcPct val="80000"/>
              </a:lnSpc>
            </a:pPr>
            <a:r>
              <a:rPr lang="en-GB" sz="800" b="1" dirty="0"/>
              <a:t>Search</a:t>
            </a:r>
          </a:p>
          <a:p>
            <a:pPr>
              <a:lnSpc>
                <a:spcPct val="80000"/>
              </a:lnSpc>
            </a:pPr>
            <a:r>
              <a:rPr lang="en-GB" sz="800" dirty="0"/>
              <a:t>Search this site: </a:t>
            </a:r>
          </a:p>
          <a:p>
            <a:pPr>
              <a:lnSpc>
                <a:spcPct val="80000"/>
              </a:lnSpc>
            </a:pPr>
            <a:endParaRPr lang="en-GB" sz="800" b="1" dirty="0"/>
          </a:p>
          <a:p>
            <a:pPr>
              <a:lnSpc>
                <a:spcPct val="80000"/>
              </a:lnSpc>
            </a:pPr>
            <a:r>
              <a:rPr lang="en-GB" sz="800" b="1" dirty="0"/>
              <a:t>Navigation</a:t>
            </a:r>
          </a:p>
          <a:p>
            <a:pPr>
              <a:lnSpc>
                <a:spcPct val="80000"/>
              </a:lnSpc>
            </a:pPr>
            <a:r>
              <a:rPr lang="en-GB" sz="800" dirty="0"/>
              <a:t>Recent posts </a:t>
            </a:r>
          </a:p>
          <a:p>
            <a:pPr>
              <a:lnSpc>
                <a:spcPct val="80000"/>
              </a:lnSpc>
            </a:pPr>
            <a:endParaRPr lang="en-GB" sz="800" b="1" dirty="0"/>
          </a:p>
          <a:p>
            <a:pPr>
              <a:lnSpc>
                <a:spcPct val="80000"/>
              </a:lnSpc>
            </a:pPr>
            <a:r>
              <a:rPr lang="en-GB" sz="800" b="1" dirty="0"/>
              <a:t>User login</a:t>
            </a:r>
          </a:p>
          <a:p>
            <a:pPr>
              <a:lnSpc>
                <a:spcPct val="80000"/>
              </a:lnSpc>
            </a:pPr>
            <a:r>
              <a:rPr lang="en-GB" sz="800" dirty="0"/>
              <a:t>Username: * </a:t>
            </a:r>
          </a:p>
          <a:p>
            <a:pPr>
              <a:lnSpc>
                <a:spcPct val="80000"/>
              </a:lnSpc>
            </a:pPr>
            <a:r>
              <a:rPr lang="en-GB" sz="800" dirty="0"/>
              <a:t>Password: * </a:t>
            </a:r>
          </a:p>
          <a:p>
            <a:pPr>
              <a:lnSpc>
                <a:spcPct val="80000"/>
              </a:lnSpc>
            </a:pPr>
            <a:r>
              <a:rPr lang="en-GB" sz="800" dirty="0"/>
              <a:t>Request new password </a:t>
            </a:r>
          </a:p>
          <a:p>
            <a:pPr>
              <a:lnSpc>
                <a:spcPct val="80000"/>
              </a:lnSpc>
            </a:pPr>
            <a:r>
              <a:rPr lang="en-GB" sz="800" dirty="0"/>
              <a:t>C</a:t>
            </a:r>
          </a:p>
          <a:p>
            <a:pPr>
              <a:lnSpc>
                <a:spcPct val="80000"/>
              </a:lnSpc>
            </a:pPr>
            <a:endParaRPr lang="en-GB" sz="8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1CC22-FE07-41A7-B743-D1E455F2DD54}" type="slidenum">
              <a:rPr lang="en-GB"/>
              <a:pPr/>
              <a:t>20</a:t>
            </a:fld>
            <a:endParaRPr lang="en-GB"/>
          </a:p>
        </p:txBody>
      </p:sp>
      <p:sp>
        <p:nvSpPr>
          <p:cNvPr id="1195010" name="Rectangle 2"/>
          <p:cNvSpPr>
            <a:spLocks noGrp="1" noRot="1" noChangeAspect="1" noChangeArrowheads="1" noTextEdit="1"/>
          </p:cNvSpPr>
          <p:nvPr>
            <p:ph type="sldImg"/>
          </p:nvPr>
        </p:nvSpPr>
        <p:spPr>
          <a:ln/>
        </p:spPr>
      </p:sp>
      <p:sp>
        <p:nvSpPr>
          <p:cNvPr id="1195011" name="Rectangle 3"/>
          <p:cNvSpPr>
            <a:spLocks noGrp="1" noChangeArrowheads="1"/>
          </p:cNvSpPr>
          <p:nvPr>
            <p:ph type="body" idx="1"/>
          </p:nvPr>
        </p:nvSpPr>
        <p:spPr/>
        <p:txBody>
          <a:bodyPr/>
          <a:lstStyle/>
          <a:p>
            <a:pPr>
              <a:lnSpc>
                <a:spcPct val="80000"/>
              </a:lnSpc>
            </a:pPr>
            <a:endParaRPr lang="en-GB" sz="8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1DCB09-A5A4-40FC-A282-A85C971F0F87}" type="slidenum">
              <a:rPr lang="en-GB"/>
              <a:pPr/>
              <a:t>21</a:t>
            </a:fld>
            <a:endParaRPr lang="en-GB"/>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r>
              <a:rPr lang="en-GB" dirty="0"/>
              <a:t>1. </a:t>
            </a:r>
            <a:r>
              <a:rPr lang="en-GB" b="1" dirty="0"/>
              <a:t>Why do filtering? What’s it buy you?</a:t>
            </a:r>
            <a:endParaRPr lang="en-GB" dirty="0"/>
          </a:p>
          <a:p>
            <a:r>
              <a:rPr lang="en-GB" dirty="0"/>
              <a:t>Filtering in time and/or space is a long-established method in any signal detection process to help "clean up" your signal. The idea is if your signal and noise are present at separable frequencies in the data, you can attenuate the noise frequencies and thus increase your signal to noise ratio.</a:t>
            </a:r>
          </a:p>
          <a:p>
            <a:r>
              <a:rPr lang="en-GB" dirty="0"/>
              <a:t>One obvious way you might do this is by knocking out frequencies you know are too low to correspond to the signal you want - in other words, if you have an idea of how fast your signal might be oscillating, you can knock out noise that is oscillating much slower than that. In fMRI, noise like this can have a number of courses - slow "scanner drifts," where the mean of the data drifts up or down gradually over the course of the session, or physiological influences like changes in basal metabolism, or a number of other sources. This type of filtering is called "high-pass filtering," because we remove the very low frequencies and "pass through" the high frequencies. Doing this in the spatial domain would correspond to highlighting the edges of your image (preserving high-frequency information); in the temporal domain, it corresponds to "straightening out" any large bends or drifts in your </a:t>
            </a:r>
            <a:r>
              <a:rPr lang="en-GB" dirty="0" err="1"/>
              <a:t>timecourse</a:t>
            </a:r>
            <a:r>
              <a:rPr lang="en-GB" dirty="0"/>
              <a:t>. Removing linear drifts from a </a:t>
            </a:r>
            <a:r>
              <a:rPr lang="en-GB" dirty="0" err="1"/>
              <a:t>timecourse</a:t>
            </a:r>
            <a:r>
              <a:rPr lang="en-GB" dirty="0"/>
              <a:t> is the simplest possible high-pass filter.</a:t>
            </a:r>
          </a:p>
          <a:p>
            <a:r>
              <a:rPr lang="en-GB" dirty="0"/>
              <a:t>Another obvious way you might do this would be the opposite - knock out the frequencies you know are too high to correspond to your signal. This removes noise that is oscillating much faster than your signal from the data. This type of filtering is called "low-pass filtering," because we remove the very high frequencies and "pass through" the low frequencies. Doing this in the spatial domain is simply spatial smoothing (see </a:t>
            </a:r>
            <a:r>
              <a:rPr lang="en-GB" dirty="0" err="1"/>
              <a:t>SmoothingFaq</a:t>
            </a:r>
            <a:r>
              <a:rPr lang="en-GB" dirty="0"/>
              <a:t>); in the temporal domain, it corresponds to temporal smoothing. Low-pass filtering in </a:t>
            </a:r>
            <a:r>
              <a:rPr lang="en-GB" dirty="0" err="1"/>
              <a:t>fmri</a:t>
            </a:r>
            <a:r>
              <a:rPr lang="en-GB" dirty="0"/>
              <a:t> is much more controversial than high-pass filtering, a controversy explored by the papers in </a:t>
            </a:r>
            <a:r>
              <a:rPr lang="en-GB" dirty="0" err="1"/>
              <a:t>TemporalFilteringPapers</a:t>
            </a:r>
            <a:r>
              <a:rPr lang="en-GB" dirty="0"/>
              <a:t>.</a:t>
            </a:r>
          </a:p>
          <a:p>
            <a:r>
              <a:rPr lang="en-GB" dirty="0"/>
              <a:t>Finally, you could apply combinations of these filters to try and restrict the signal you detect to a specific band of frequencies, preserving only oscillations faster than a certain speed </a:t>
            </a:r>
            <a:r>
              <a:rPr lang="en-GB" i="1" dirty="0"/>
              <a:t>and</a:t>
            </a:r>
            <a:r>
              <a:rPr lang="en-GB" dirty="0"/>
              <a:t> slower than a certain speed. This is called "band-pass filtering," because we "pass through" a band of frequencies and filter everything else out, and is usually implemented in neuroimaging as simply doing both high-pass and low-pass filtering separately.</a:t>
            </a:r>
          </a:p>
          <a:p>
            <a:r>
              <a:rPr lang="en-GB" dirty="0"/>
              <a:t>In all of these cases, the goal of temporal filtering is the same: to apply our knowledge about what the BOLD signal "should" look like in the temporal domain in order to remove noise that is very unlikely to be part of the signal. This buys us better SNR, and a much better chance of detecting real activations and rejecting false ones.</a:t>
            </a:r>
          </a:p>
          <a:p>
            <a:r>
              <a:rPr lang="en-GB" dirty="0"/>
              <a:t>2. </a:t>
            </a:r>
            <a:r>
              <a:rPr lang="en-GB" b="1" dirty="0"/>
              <a:t>What actually happens to my signal when I filter it? How about the design matrix?</a:t>
            </a:r>
            <a:endParaRPr lang="en-GB" dirty="0"/>
          </a:p>
          <a:p>
            <a:r>
              <a:rPr lang="en-GB" dirty="0"/>
              <a:t>Filtering is a pretty standard mathematical operation, so all the major neuroimaging programs essentially do it the same way. We'll use high-pass as an example, as low-pass is no longer standard in most neuroimaging programs. At some point before model estimation, the program will ask the user to specify a </a:t>
            </a:r>
            <a:r>
              <a:rPr lang="en-GB" dirty="0" err="1"/>
              <a:t>cutoff</a:t>
            </a:r>
            <a:r>
              <a:rPr lang="en-GB" dirty="0"/>
              <a:t> parameter in Hz or seconds for the filter. If specified in seconds, this </a:t>
            </a:r>
            <a:r>
              <a:rPr lang="en-GB" dirty="0" err="1"/>
              <a:t>cutoff</a:t>
            </a:r>
            <a:r>
              <a:rPr lang="en-GB" dirty="0"/>
              <a:t> is taken to mean the period of interest of the experiment; frequencies that repeat over a timescale </a:t>
            </a:r>
            <a:r>
              <a:rPr lang="en-GB" i="1" dirty="0"/>
              <a:t>longer</a:t>
            </a:r>
            <a:r>
              <a:rPr lang="en-GB" dirty="0"/>
              <a:t> than the specified </a:t>
            </a:r>
            <a:r>
              <a:rPr lang="en-GB" dirty="0" err="1"/>
              <a:t>cutoff</a:t>
            </a:r>
            <a:r>
              <a:rPr lang="en-GB" dirty="0"/>
              <a:t> parameter are removed. Once the design matrix is constructed but before model estimation has begun, the program will filter each voxel's </a:t>
            </a:r>
            <a:r>
              <a:rPr lang="en-GB" dirty="0" err="1"/>
              <a:t>timecourse</a:t>
            </a:r>
            <a:r>
              <a:rPr lang="en-GB" dirty="0"/>
              <a:t> (the filter is generally based on some discrete cosine matrix) before submitting it to the model estimation - usually a very quick process. A graphical representation of the </a:t>
            </a:r>
            <a:r>
              <a:rPr lang="en-GB" dirty="0" err="1"/>
              <a:t>timecourse</a:t>
            </a:r>
            <a:r>
              <a:rPr lang="en-GB" dirty="0"/>
              <a:t> would show a "straightening out" of the signal </a:t>
            </a:r>
            <a:r>
              <a:rPr lang="en-GB" dirty="0" err="1"/>
              <a:t>timecourse</a:t>
            </a:r>
            <a:r>
              <a:rPr lang="en-GB" dirty="0"/>
              <a:t> - </a:t>
            </a:r>
            <a:r>
              <a:rPr lang="en-GB" dirty="0" err="1"/>
              <a:t>oftentime</a:t>
            </a:r>
            <a:r>
              <a:rPr lang="en-GB" dirty="0"/>
              <a:t> </a:t>
            </a:r>
            <a:r>
              <a:rPr lang="en-GB" dirty="0" err="1"/>
              <a:t>timecourses</a:t>
            </a:r>
            <a:r>
              <a:rPr lang="en-GB" dirty="0"/>
              <a:t> will have gradual linear drifts or quadratic drifts, or even higher frequency but still gradual bends, which are all flattened away after the filtering.</a:t>
            </a:r>
          </a:p>
          <a:p>
            <a:r>
              <a:rPr lang="en-GB" dirty="0"/>
              <a:t>Other, older methods for high-pass filtering simply included a set of increasing-frequency cosines in the design matrix (see Holmes et. al below), allowing them to "soak up" low-frequency variance, but this is generally not done explicitly any more.</a:t>
            </a:r>
          </a:p>
          <a:p>
            <a:r>
              <a:rPr lang="en-GB" dirty="0"/>
              <a:t>Low-pass filtering proceeds much the same way, but the design matrix is also usually filtered to smooth out any high frequencies present in it, as the signal to be detected will no longer have them. Low-pass filters are less likely to be specified merely with a lower-bound period-of-interest </a:t>
            </a:r>
            <a:r>
              <a:rPr lang="en-GB" dirty="0" err="1"/>
              <a:t>cutoff</a:t>
            </a:r>
            <a:r>
              <a:rPr lang="en-GB" dirty="0"/>
              <a:t>; oftentimes low-pass filters are constructed deliberately to have the same shape as a canonical HRF, to help highlight signal with that shape (as per the matched-filter theorem).</a:t>
            </a:r>
          </a:p>
          <a:p>
            <a:r>
              <a:rPr lang="en-GB" dirty="0"/>
              <a:t>3. </a:t>
            </a:r>
            <a:r>
              <a:rPr lang="en-GB" b="1" dirty="0"/>
              <a:t>What’s good about high-pass filtering? Bad?</a:t>
            </a:r>
            <a:endParaRPr lang="en-GB" dirty="0"/>
          </a:p>
          <a:p>
            <a:r>
              <a:rPr lang="en-GB" dirty="0"/>
              <a:t>High-pass filtering is relatively uncontroversial, and is generally accepted as a good idea for neuroimaging data. </a:t>
            </a:r>
            <a:r>
              <a:rPr lang="en-GB" b="1" dirty="0"/>
              <a:t>One big reason for this is that the noise in fMRI isn't white - it's disproportionately present in the low frequencies</a:t>
            </a:r>
            <a:r>
              <a:rPr lang="en-GB" dirty="0"/>
              <a:t>. There are several sources for this noise (see </a:t>
            </a:r>
            <a:r>
              <a:rPr lang="en-GB" dirty="0" err="1"/>
              <a:t>PhysiologyFaq</a:t>
            </a:r>
            <a:r>
              <a:rPr lang="en-GB" dirty="0"/>
              <a:t> and </a:t>
            </a:r>
            <a:r>
              <a:rPr lang="en-GB" dirty="0" err="1"/>
              <a:t>BasicStatisticalModelingFaq</a:t>
            </a:r>
            <a:r>
              <a:rPr lang="en-GB" dirty="0"/>
              <a:t> for discussions of some of them), and they're expressed in the </a:t>
            </a:r>
            <a:r>
              <a:rPr lang="en-GB" dirty="0" err="1"/>
              <a:t>timecourses</a:t>
            </a:r>
            <a:r>
              <a:rPr lang="en-GB" dirty="0"/>
              <a:t> sometimes as linear or higher-order drifts in the mean of the data, sometimes as slightly faster but still gradual oscillations (or both). What's good about high-pass filtering is that it's a straightforward operation that can attenuate that noise to a great degree. A number of the papers below study the efficacy of </a:t>
            </a:r>
            <a:r>
              <a:rPr lang="en-GB" dirty="0" err="1"/>
              <a:t>preprocessing</a:t>
            </a:r>
            <a:r>
              <a:rPr lang="en-GB" dirty="0"/>
              <a:t> steps, and generally it's found to significantly enhance one's ability to detect true activations.</a:t>
            </a:r>
          </a:p>
          <a:p>
            <a:r>
              <a:rPr lang="en-GB" dirty="0"/>
              <a:t>The one downside of high-pass filtering is that it can sometimes be tricky to select exactly what one's period of interest is. If you only have a single trial type with some inter-trial interval, then your period of interest of obvious - the time from one trial's beginning to the next - but what if you have three or four? Or more than that? Is it still the time from one trial to the next? Or the time from one trial to the next trial of that same type? Or what? </a:t>
            </a:r>
            <a:r>
              <a:rPr lang="en-GB" dirty="0" err="1"/>
              <a:t>Skudlarski</a:t>
            </a:r>
            <a:r>
              <a:rPr lang="en-GB" dirty="0"/>
              <a:t> et. al (</a:t>
            </a:r>
            <a:r>
              <a:rPr lang="en-GB" dirty="0" err="1"/>
              <a:t>TemporalFilteringPapers</a:t>
            </a:r>
            <a:r>
              <a:rPr lang="en-GB" dirty="0"/>
              <a:t>) point out that a badly chosen </a:t>
            </a:r>
            <a:r>
              <a:rPr lang="en-GB" dirty="0" err="1"/>
              <a:t>cutoff</a:t>
            </a:r>
            <a:r>
              <a:rPr lang="en-GB" dirty="0"/>
              <a:t> period can be significantly worse than the simplest possible temporal filtering, which would just be removing any linear drift from the data. If you try and detect an effect whose frequency is lower than your </a:t>
            </a:r>
            <a:r>
              <a:rPr lang="en-GB" dirty="0" err="1"/>
              <a:t>cutoff</a:t>
            </a:r>
            <a:r>
              <a:rPr lang="en-GB" dirty="0"/>
              <a:t>, the filter will probably knock it completely out, along with the noise. On the other hand, there's enough noise at low frequencies to almost guarantee that you wouldn't be able to detect most very slow anyways. Perfusion imaging does not suffer from this problem, one of its benefits - the noise spectrum for perfusion imaging appears to be quite flat.</a:t>
            </a:r>
          </a:p>
          <a:p>
            <a:r>
              <a:rPr lang="en-GB" dirty="0"/>
              <a:t>4. </a:t>
            </a:r>
            <a:r>
              <a:rPr lang="en-GB" b="1" dirty="0"/>
              <a:t>What’s good about low-pass filtering? Bad?</a:t>
            </a:r>
            <a:endParaRPr lang="en-GB" dirty="0"/>
          </a:p>
          <a:p>
            <a:r>
              <a:rPr lang="en-GB" dirty="0"/>
              <a:t>Low-pass filtering is much more controversial in MRI, and even in the face of mounting empirical evidence that it wasn't doing much good, the SPM group long offered some substantial and reasonable arguments in </a:t>
            </a:r>
            <a:r>
              <a:rPr lang="en-GB" dirty="0" err="1"/>
              <a:t>favor</a:t>
            </a:r>
            <a:r>
              <a:rPr lang="en-GB" dirty="0"/>
              <a:t> of it. The two big reasons offered in </a:t>
            </a:r>
            <a:r>
              <a:rPr lang="en-GB" dirty="0" err="1"/>
              <a:t>favor</a:t>
            </a:r>
            <a:r>
              <a:rPr lang="en-GB" dirty="0"/>
              <a:t> of low-pass filtering broke down as:</a:t>
            </a:r>
          </a:p>
          <a:p>
            <a:r>
              <a:rPr lang="en-GB" dirty="0"/>
              <a:t>The matched-filter theorem suggests filtering our </a:t>
            </a:r>
            <a:r>
              <a:rPr lang="en-GB" dirty="0" err="1"/>
              <a:t>timecourse</a:t>
            </a:r>
            <a:r>
              <a:rPr lang="en-GB" dirty="0"/>
              <a:t> with a filter shaped like an HRF should enhance signals of that shape relative to the noise, and </a:t>
            </a:r>
          </a:p>
          <a:p>
            <a:r>
              <a:rPr lang="en-GB" dirty="0"/>
              <a:t>We need to modify our general linear model to account for all the autocorrelation in fMRI noise; one way of doing that is by conditioning our data with a low-pass filter - essentially '</a:t>
            </a:r>
            <a:r>
              <a:rPr lang="en-GB" dirty="0" err="1"/>
              <a:t>coloring</a:t>
            </a:r>
            <a:r>
              <a:rPr lang="en-GB" dirty="0"/>
              <a:t>' the noise spectrum, or introducing our own autocorrelations - and assuming that our introduced autocorrelation 'swamps' the existing autocorrelations, so that they can be ignored. (See </a:t>
            </a:r>
            <a:r>
              <a:rPr lang="en-GB" dirty="0" err="1"/>
              <a:t>BasicStatisticalModelingFaq</a:t>
            </a:r>
            <a:r>
              <a:rPr lang="en-GB" dirty="0"/>
              <a:t> for more on this.) This was a way of getting around early ignorance about the shape of the noise spectrum in fMRI and avoiding the computational burden of approximating the autocorrelation function for each model. Even as those burdens began to be overcome, </a:t>
            </a:r>
            <a:r>
              <a:rPr lang="en-GB" dirty="0" err="1"/>
              <a:t>Friston</a:t>
            </a:r>
            <a:r>
              <a:rPr lang="en-GB" dirty="0"/>
              <a:t> et. al (</a:t>
            </a:r>
            <a:r>
              <a:rPr lang="en-GB" dirty="0" err="1"/>
              <a:t>TemporalFilteringPapers</a:t>
            </a:r>
            <a:r>
              <a:rPr lang="en-GB" dirty="0"/>
              <a:t>) pointed out potential problems with pre-whitening the data as opposed to low-pass filtering, relating to potential biases of the analysis. </a:t>
            </a:r>
          </a:p>
          <a:p>
            <a:r>
              <a:rPr lang="en-GB" dirty="0"/>
              <a:t>However, the mounting evidence demonstrating the failure of low-pass filtering, as well as advances in computation speed enabling better ways of dealing with autocorrelation, seem to have won the day. In practice, low-pass filtering seems to have the effect of greatly reducing one's sensitivity to detecting true activations without significantly enhancing the ability to reject false ones (see </a:t>
            </a:r>
            <a:r>
              <a:rPr lang="en-GB" dirty="0" err="1"/>
              <a:t>Skudlarksi</a:t>
            </a:r>
            <a:r>
              <a:rPr lang="en-GB" dirty="0"/>
              <a:t> et. al, Della-Maggiore et. al on </a:t>
            </a:r>
            <a:r>
              <a:rPr lang="en-GB" dirty="0" err="1"/>
              <a:t>TemporalFilteringPapers</a:t>
            </a:r>
            <a:r>
              <a:rPr lang="en-GB" dirty="0"/>
              <a:t>). The problem with low-pass filtering seems to be that because noise is not independent from </a:t>
            </a:r>
            <a:r>
              <a:rPr lang="en-GB" dirty="0" err="1"/>
              <a:t>timepoint</a:t>
            </a:r>
            <a:r>
              <a:rPr lang="en-GB" dirty="0"/>
              <a:t> to </a:t>
            </a:r>
            <a:r>
              <a:rPr lang="en-GB" dirty="0" err="1"/>
              <a:t>timepoint</a:t>
            </a:r>
            <a:r>
              <a:rPr lang="en-GB" dirty="0"/>
              <a:t> in fMRI, 'smoothing' the </a:t>
            </a:r>
            <a:r>
              <a:rPr lang="en-GB" dirty="0" err="1"/>
              <a:t>timecourse</a:t>
            </a:r>
            <a:r>
              <a:rPr lang="en-GB" dirty="0"/>
              <a:t> doesn't suppress the noise but can, in fact, enhance it relative to the signal - it amplifies the worst of the noise and </a:t>
            </a:r>
            <a:r>
              <a:rPr lang="en-GB" dirty="0" err="1"/>
              <a:t>smooths</a:t>
            </a:r>
            <a:r>
              <a:rPr lang="en-GB" dirty="0"/>
              <a:t> the peaks of the signal out. Simulations with white noise show significant benefits from low-pass filtering, but with real, correlated fMRI noise, the filtering because counter-effective. Due to these results and a better sense now of how to correctly pre-whiten the </a:t>
            </a:r>
            <a:r>
              <a:rPr lang="en-GB" dirty="0" err="1"/>
              <a:t>timeseries</a:t>
            </a:r>
            <a:r>
              <a:rPr lang="en-GB" dirty="0"/>
              <a:t> noise, low-pass filtering is now no longer available in SPM2, nor is it allowed by standard methods in AFNI or </a:t>
            </a:r>
            <a:r>
              <a:rPr lang="en-GB" dirty="0" err="1"/>
              <a:t>BrainVoyager</a:t>
            </a:r>
            <a:r>
              <a:rPr lang="en-GB" dirty="0"/>
              <a:t>.</a:t>
            </a:r>
          </a:p>
          <a:p>
            <a:r>
              <a:rPr lang="en-GB" dirty="0"/>
              <a:t>5. </a:t>
            </a:r>
            <a:r>
              <a:rPr lang="en-GB" b="1" dirty="0"/>
              <a:t>How do you set your </a:t>
            </a:r>
            <a:r>
              <a:rPr lang="en-GB" b="1" dirty="0" err="1"/>
              <a:t>cutoff</a:t>
            </a:r>
            <a:r>
              <a:rPr lang="en-GB" b="1" dirty="0"/>
              <a:t> parameter?</a:t>
            </a:r>
            <a:endParaRPr lang="en-GB" dirty="0"/>
          </a:p>
          <a:p>
            <a:r>
              <a:rPr lang="en-GB" dirty="0" err="1"/>
              <a:t>Weeeeelll</a:t>
            </a:r>
            <a:r>
              <a:rPr lang="en-GB" dirty="0"/>
              <a:t>... this is one of those many messy little questions in fMRI that has been kind of arbitrarily hand-waved away, because there's not a good, simple answer for it. You'd to like to filter out as much noise as possible - particularly in the nasty part of the noise power spectrum where the noise power increases abruptly - without removing any important signal at all. But this can be a little trickier than it sounds. Roughly, a good rule of thumb might be to take the 'fundamental frequency' of your experiment - the time between one trial start and the next - and double or triple it, to make sure you don't filter out anything closer to your fundamental frequency.</a:t>
            </a:r>
          </a:p>
          <a:p>
            <a:r>
              <a:rPr lang="en-GB" dirty="0"/>
              <a:t>SPM99 (and earlier) had a formula built in that would try and calculate this number. But if you had a lot of trial types, and some types weren't repeated for very long periods of time, you'd often get filter sizes that were way too long (letting in too much noise). So in SPM2 they scrapped the formula and now issue a default filter size of 128 seconds for everybody, which isn't really any better of a solution.</a:t>
            </a:r>
          </a:p>
          <a:p>
            <a:r>
              <a:rPr lang="en-GB" dirty="0"/>
              <a:t>In general, default sizes of 100 or 128 seconds are pretty standard for most trial lengths (say, 8-45 seconds). If you have particularly short trials (less than 10 seconds) you could probably go shorter, maybe more like 60 or 48 seconds. But this is a pretty arbitrary part of the process. The upside is that it's hard to criticize an exact number that's in the right ballpark, so you probably won't get a paper rejected purely because your filter size was all wrong.</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351DC-5041-44DB-ADD4-AB9B10862C44}" type="slidenum">
              <a:rPr lang="en-GB" smtClean="0"/>
              <a:pPr/>
              <a:t>4</a:t>
            </a:fld>
            <a:endParaRPr lang="en-GB"/>
          </a:p>
        </p:txBody>
      </p:sp>
    </p:spTree>
    <p:extLst>
      <p:ext uri="{BB962C8B-B14F-4D97-AF65-F5344CB8AC3E}">
        <p14:creationId xmlns:p14="http://schemas.microsoft.com/office/powerpoint/2010/main" val="249238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32963-87A6-4B76-B64C-44D4366380E8}" type="slidenum">
              <a:rPr lang="en-GB"/>
              <a:pPr/>
              <a:t>22</a:t>
            </a:fld>
            <a:endParaRPr lang="en-GB"/>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a:lstStyle/>
          <a:p>
            <a:r>
              <a:rPr lang="en-GB" dirty="0"/>
              <a:t>For example, this real voxel time course has low frequency drift, high frequency noise, and maybe some signal at the period of the experimental design, but this is hidden by the sources of noise.</a:t>
            </a:r>
          </a:p>
          <a:p>
            <a:endParaRPr lang="en-GB" dirty="0"/>
          </a:p>
          <a:p>
            <a:r>
              <a:rPr lang="en-GB" dirty="0"/>
              <a:t>In fMRI, the low frequency noise like can have a number of courses - slow "scanner drifts," where the mean of the data drifts up or down gradually over the course of the session, or physiological influences like changes in basal metabolism, or a number of other sources.</a:t>
            </a:r>
          </a:p>
          <a:p>
            <a:endParaRPr lang="en-GB" dirty="0"/>
          </a:p>
          <a:p>
            <a:r>
              <a:rPr lang="en-GB" dirty="0"/>
              <a:t>We do not generally attempt to filter out the high frequency noise because this has nasty unintended consequences. See temporal autocorrelation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9E514-1A2F-4D9E-9CC6-7CD8827ABCAD}" type="slidenum">
              <a:rPr lang="en-GB"/>
              <a:pPr/>
              <a:t>23</a:t>
            </a:fld>
            <a:endParaRPr lang="en-GB"/>
          </a:p>
        </p:txBody>
      </p:sp>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a:lstStyle/>
          <a:p>
            <a:r>
              <a:rPr lang="en-GB" sz="1000" dirty="0"/>
              <a:t>A = auditory stimulation</a:t>
            </a:r>
          </a:p>
          <a:p>
            <a:r>
              <a:rPr lang="en-GB" sz="1000" dirty="0"/>
              <a:t>V = visual stimulation</a:t>
            </a:r>
          </a:p>
          <a:p>
            <a:r>
              <a:rPr lang="en-GB" sz="1000" dirty="0"/>
              <a:t>R = Rest block</a:t>
            </a:r>
          </a:p>
          <a:p>
            <a:endParaRPr lang="en-GB" sz="1000" dirty="0"/>
          </a:p>
          <a:p>
            <a:r>
              <a:rPr lang="en-GB" sz="1000" dirty="0"/>
              <a:t>Block last about 16 seconds each.</a:t>
            </a:r>
          </a:p>
          <a:p>
            <a:endParaRPr lang="en-GB" sz="1000" dirty="0"/>
          </a:p>
          <a:p>
            <a:r>
              <a:rPr lang="en-GB" sz="1000" dirty="0"/>
              <a:t>The experiment has a periodic (repetitive) structure in time. One cycle of the experiment is the first 3 blocks in this example.</a:t>
            </a:r>
          </a:p>
          <a:p>
            <a:endParaRPr lang="en-GB" sz="1000" dirty="0"/>
          </a:p>
          <a:p>
            <a:r>
              <a:rPr lang="en-GB" sz="1000" dirty="0"/>
              <a:t>If  a voxel had a time course that looked like the top image it would be oscillating at a period much higher than the experimental period.</a:t>
            </a:r>
          </a:p>
          <a:p>
            <a:endParaRPr lang="en-GB" sz="1000" dirty="0"/>
          </a:p>
          <a:p>
            <a:r>
              <a:rPr lang="en-GB" sz="1000" dirty="0"/>
              <a:t>If a voxel had a time course that looked like the middle on it would be oscillating at a period much lower than the experimental period (assuming it eventually begins to rise again)</a:t>
            </a:r>
          </a:p>
          <a:p>
            <a:endParaRPr lang="en-GB" sz="1000" dirty="0"/>
          </a:p>
          <a:p>
            <a:r>
              <a:rPr lang="en-GB" sz="1000" dirty="0"/>
              <a:t>If a voxel had a time course like the bottom one it would have a period very similar to the experimental time course, and its period would be peaking on the Visual block – looks like a visual cortex voxel!</a:t>
            </a:r>
          </a:p>
          <a:p>
            <a:endParaRPr lang="en-GB" sz="1000" dirty="0"/>
          </a:p>
          <a:p>
            <a:r>
              <a:rPr lang="en-GB" sz="1000" b="1" dirty="0"/>
              <a:t>The problem is that the activation of a voxel often looks like the sum of these 3 lines!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Thermal noise is caused by the thermal movement of electrons in both the subject and the scanner over time. Radiofrequency signals emitted following excitation are processed in the scanner. As this processing occurs, within the electronics free electrons collide with atoms and energy is exchanged. These collisions cause the distortion of images. Thermal noise depends on temperature and frequency of the receiver and the resistance of the detector coil. The higher the temperature, the faster the molecules are moving and the more frequent collisions occur. The magnitude of thermal noise does not spatially correspond to voxels rather its signal amplitude. Across the brain, the distribution of thermal noise follows a Gaussian curve because thermal noise may either add or subtract from signal intensity. 7. What is the difference between thermal noise and system noise? What are common causes of system noise? Thermal noise is due to motion of atoms and electrons, which is random and cannot</a:t>
            </a:r>
          </a:p>
          <a:p>
            <a:endParaRPr lang="en-GB" dirty="0"/>
          </a:p>
          <a:p>
            <a:r>
              <a:rPr lang="en-GB" dirty="0"/>
              <a:t>http://fmri.pbworks.com/w/page/29041985/Chapter%208</a:t>
            </a:r>
          </a:p>
          <a:p>
            <a:endParaRPr lang="en-GB" dirty="0"/>
          </a:p>
        </p:txBody>
      </p:sp>
      <p:sp>
        <p:nvSpPr>
          <p:cNvPr id="4" name="Slide Number Placeholder 3"/>
          <p:cNvSpPr>
            <a:spLocks noGrp="1"/>
          </p:cNvSpPr>
          <p:nvPr>
            <p:ph type="sldNum" sz="quarter" idx="10"/>
          </p:nvPr>
        </p:nvSpPr>
        <p:spPr/>
        <p:txBody>
          <a:bodyPr/>
          <a:lstStyle/>
          <a:p>
            <a:fld id="{C96351DC-5041-44DB-ADD4-AB9B10862C44}" type="slidenum">
              <a:rPr lang="en-GB" smtClean="0"/>
              <a:pPr/>
              <a:t>24</a:t>
            </a:fld>
            <a:endParaRPr lang="en-GB"/>
          </a:p>
        </p:txBody>
      </p:sp>
    </p:spTree>
    <p:extLst>
      <p:ext uri="{BB962C8B-B14F-4D97-AF65-F5344CB8AC3E}">
        <p14:creationId xmlns:p14="http://schemas.microsoft.com/office/powerpoint/2010/main" val="3457988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A23FBB-7E2F-41D2-9B6F-53E4731B4672}" type="slidenum">
              <a:rPr lang="en-GB"/>
              <a:pPr/>
              <a:t>25</a:t>
            </a:fld>
            <a:endParaRPr lang="en-GB"/>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r>
              <a:rPr lang="en-US"/>
              <a:t>Data from my replication and extension of Angelo Mosso (1870) “Using a lever to measure changes in cerebral blood volume related to mental activity”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730A12-A5E0-46F6-939A-57AC060677A8}" type="slidenum">
              <a:rPr lang="en-GB"/>
              <a:pPr/>
              <a:t>26</a:t>
            </a:fld>
            <a:endParaRPr lang="en-GB"/>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r>
              <a:rPr lang="en-GB"/>
              <a:t>Low pass filter was 6 second hanning window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ED315-288A-4AFC-9047-F2B63320BCF1}" type="slidenum">
              <a:rPr lang="en-GB"/>
              <a:pPr/>
              <a:t>27</a:t>
            </a:fld>
            <a:endParaRPr lang="en-GB"/>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r>
              <a:rPr lang="en-GB"/>
              <a:t>If you remove some low frequencies and some high frequencies to leave a range in the middle this is band-pass filtering.</a:t>
            </a:r>
          </a:p>
          <a:p>
            <a:endParaRPr lang="en-US"/>
          </a:p>
          <a:p>
            <a:r>
              <a:rPr lang="en-US"/>
              <a:t>I knew that this slow drift could not be stimulus related because the stimulus was occurring every 25 sec, and this trend has a period of about 6 minutes!</a:t>
            </a:r>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F04945-CF78-4B92-BA2A-DE48848FB883}" type="slidenum">
              <a:rPr lang="en-GB"/>
              <a:pPr/>
              <a:t>28</a:t>
            </a:fld>
            <a:endParaRPr lang="en-GB"/>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r>
              <a:rPr lang="en-US"/>
              <a:t>If you compare this plot with the raw data plot you can see intuitively that a lot of the noise is removed. By this I mean that the standard deviation across time is much reduced. In this data there was a stimulus presented once every 25 sec for 10 minutes. I removed frequencies that were higher and lower than these frequencies. removing high and low is called band pass filtering</a:t>
            </a:r>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43A2EC-DD6C-4432-85C2-D100B5C975B3}" type="slidenum">
              <a:rPr lang="en-GB"/>
              <a:pPr/>
              <a:t>29</a:t>
            </a:fld>
            <a:endParaRPr lang="en-GB"/>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p:txBody>
          <a:bodyPr/>
          <a:lstStyle/>
          <a:p>
            <a:r>
              <a:rPr lang="en-GB"/>
              <a:t>The one downside of high-pass filtering is that it can sometimes be tricky to select exactly what one's period of interest is. If you only have a single trial type with some inter-trial interval, then your period of interest of obvious - the time from one trial's beginning to the next - but what if you have three or four? Or more than that? Is it still the time from one trial to the next? Or the time from one trial to the next trial of that same type? Or what? Skudlarski et. al (TemporalFilteringPapers) point out that a badly chosen cutoff period can be significantly worse than the simplest possible temporal filtering, which would just be removing any linear drift from the data. If you try and detect an effect whose frequency is lower than your cutoff, the filter will probably knock it completely out, along with the noise. On the other hand, there's enough noise at low frequencies to almost guarantee that you wouldn't be able to detect most very slow experimentally induced oscillations anyways. Perfusion imaging does not suffer from this problem, one of its benefits - the noise spectrum for perfusion imaging appears to be quite flat.</a:t>
            </a:r>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FFE0E-1E0B-41BD-B802-88C004001EF9}" type="slidenum">
              <a:rPr lang="en-GB"/>
              <a:pPr/>
              <a:t>30</a:t>
            </a:fld>
            <a:endParaRPr lang="en-GB"/>
          </a:p>
        </p:txBody>
      </p:sp>
      <p:sp>
        <p:nvSpPr>
          <p:cNvPr id="1207298" name="Rectangle 2"/>
          <p:cNvSpPr>
            <a:spLocks noGrp="1" noRot="1" noChangeAspect="1" noChangeArrowheads="1" noTextEdit="1"/>
          </p:cNvSpPr>
          <p:nvPr>
            <p:ph type="sldImg"/>
          </p:nvPr>
        </p:nvSpPr>
        <p:spPr>
          <a:ln/>
        </p:spPr>
      </p:sp>
      <p:sp>
        <p:nvSpPr>
          <p:cNvPr id="1207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93578F-ADCA-4250-9CB2-8B9C675C0788}" type="slidenum">
              <a:rPr lang="en-GB"/>
              <a:pPr/>
              <a:t>31</a:t>
            </a:fld>
            <a:endParaRPr lang="en-GB"/>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r>
              <a:rPr lang="en-US"/>
              <a:t>However, the mounting evidence demonstrating the failure of low-pass filtering, as well as advances in computation speed enabling better ways of dealing with autocorrelation, seem to have won the day. In practice, low-pass filtering seems to have the effect of greatly reducing one's sensitivity to detecting true activations without significantly enhancing the ability to reject false ones (see Skudlarksi et. al, Della-Maggiore et. al on </a:t>
            </a:r>
            <a:r>
              <a:rPr lang="en-US">
                <a:hlinkClick r:id="rId3"/>
              </a:rPr>
              <a:t>TemporalFilteringPapers</a:t>
            </a:r>
            <a:r>
              <a:rPr lang="en-US"/>
              <a:t>). The problem with low-pass filtering seems to be that because noise is not independent from timepoint to timepoint in fMRI, 'smoothing' the timecourse doesn't suppress the noise but can, in fact, enhance it relative to the signal - it amplifies the worst of the noise and smooths the peaks of the signal out. Simulations with white noise show significant benefits from low-pass filtering, but with real, correlated fMRI noise, the filtering because counter-effective. Due to these results and a better sense now of how to correctly pre-whiten the timeseries noise, low-pass filtering is now no longer available in SPM2, nor is it allowed by standard methods in AFNI or BrainVoyager.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BA2C71-7EFD-48D7-8C48-0F2D4E4B9B58}" type="slidenum">
              <a:rPr lang="en-GB"/>
              <a:pPr/>
              <a:t>5</a:t>
            </a:fld>
            <a:endParaRPr lang="en-GB"/>
          </a:p>
        </p:txBody>
      </p:sp>
      <p:sp>
        <p:nvSpPr>
          <p:cNvPr id="843778" name="Rectangle 2"/>
          <p:cNvSpPr>
            <a:spLocks noGrp="1" noRot="1" noChangeAspect="1" noChangeArrowheads="1" noTextEdit="1"/>
          </p:cNvSpPr>
          <p:nvPr>
            <p:ph type="sldImg"/>
          </p:nvPr>
        </p:nvSpPr>
        <p:spPr>
          <a:ln/>
        </p:spPr>
      </p:sp>
      <p:sp>
        <p:nvSpPr>
          <p:cNvPr id="843779" name="Rectangle 3"/>
          <p:cNvSpPr>
            <a:spLocks noGrp="1" noChangeArrowheads="1"/>
          </p:cNvSpPr>
          <p:nvPr>
            <p:ph type="body" idx="1"/>
          </p:nvPr>
        </p:nvSpPr>
        <p:spPr/>
        <p:txBody>
          <a:bodyPr/>
          <a:lstStyle/>
          <a:p>
            <a:pPr>
              <a:lnSpc>
                <a:spcPct val="80000"/>
              </a:lnSpc>
            </a:pPr>
            <a:r>
              <a:rPr lang="en-GB" sz="900" dirty="0"/>
              <a:t>When you run the FEAT GUI you will see a window like this with a number of tabs running across the top. Today, as far as pre-stats is concerned we are NOT interested in</a:t>
            </a:r>
          </a:p>
          <a:p>
            <a:pPr>
              <a:lnSpc>
                <a:spcPct val="80000"/>
              </a:lnSpc>
            </a:pPr>
            <a:endParaRPr lang="en-GB" sz="900" dirty="0"/>
          </a:p>
          <a:p>
            <a:pPr>
              <a:lnSpc>
                <a:spcPct val="80000"/>
              </a:lnSpc>
            </a:pPr>
            <a:r>
              <a:rPr lang="en-GB" sz="900" dirty="0"/>
              <a:t>BO Unwarping (this is an option you use if you have acquired a field map in the scanner. the field map is an image of the distortions in the magnetic field of the scanner that were caused by susceptibility artefacts </a:t>
            </a:r>
            <a:r>
              <a:rPr lang="en-GB" sz="900" dirty="0" err="1"/>
              <a:t>etc</a:t>
            </a:r>
            <a:r>
              <a:rPr lang="en-GB" sz="900" dirty="0"/>
              <a:t> at sinuses and ear canals. you can use it to unwarp EPI images so that their shape is more similar to the structural. it gets complex in practice)</a:t>
            </a:r>
          </a:p>
          <a:p>
            <a:pPr>
              <a:lnSpc>
                <a:spcPct val="80000"/>
              </a:lnSpc>
            </a:pPr>
            <a:endParaRPr lang="en-GB" sz="900" dirty="0"/>
          </a:p>
          <a:p>
            <a:pPr>
              <a:lnSpc>
                <a:spcPct val="80000"/>
              </a:lnSpc>
            </a:pPr>
            <a:r>
              <a:rPr lang="en-GB" sz="900" dirty="0"/>
              <a:t>Intensity normalization is very out of fashion these days. It forces every FMRI volume to have the same mean intensity. </a:t>
            </a:r>
            <a:r>
              <a:rPr lang="en-GB" sz="900" dirty="0" err="1"/>
              <a:t>Doh</a:t>
            </a:r>
            <a:r>
              <a:rPr lang="en-GB" sz="900" dirty="0"/>
              <a:t>! What if one of them actually has higher mean intensity due to greater activation…this will always be turned off but grand mean scaling is still carried out so that you can compare subject 1 with subject 2 later. this is normalization across all volumes rather than between them, so relative differences in mean intensity between volumes are preserved</a:t>
            </a:r>
          </a:p>
          <a:p>
            <a:pPr>
              <a:lnSpc>
                <a:spcPct val="80000"/>
              </a:lnSpc>
            </a:pPr>
            <a:endParaRPr lang="en-GB" sz="900" dirty="0"/>
          </a:p>
          <a:p>
            <a:pPr>
              <a:lnSpc>
                <a:spcPct val="80000"/>
              </a:lnSpc>
            </a:pPr>
            <a:r>
              <a:rPr lang="en-GB" sz="900" dirty="0"/>
              <a:t>Perfusion subtraction is used for ASL (arterial spin labelling) which require the acquisition of an entirely different kind of image from the scanner.</a:t>
            </a:r>
          </a:p>
          <a:p>
            <a:pPr>
              <a:lnSpc>
                <a:spcPct val="80000"/>
              </a:lnSpc>
            </a:pPr>
            <a:endParaRPr lang="en-GB" sz="900" dirty="0"/>
          </a:p>
          <a:p>
            <a:pPr>
              <a:lnSpc>
                <a:spcPct val="80000"/>
              </a:lnSpc>
            </a:pPr>
            <a:r>
              <a:rPr lang="en-GB" sz="900" dirty="0"/>
              <a:t>MELODIC is a great way of finding all the sources of variation over time and space in your data using independent component analysis. it will find head motion artefacts just as readily as task related activation. You don’t supply any model, it just searches the data. But the output is hard to make use of…</a:t>
            </a:r>
          </a:p>
          <a:p>
            <a:pPr>
              <a:lnSpc>
                <a:spcPct val="80000"/>
              </a:lnSpc>
            </a:pPr>
            <a:endParaRPr lang="en-GB" sz="900" dirty="0"/>
          </a:p>
          <a:p>
            <a:pPr>
              <a:lnSpc>
                <a:spcPct val="80000"/>
              </a:lnSpc>
            </a:pPr>
            <a:r>
              <a:rPr lang="en-GB" sz="900" dirty="0"/>
              <a:t>Motion correction was covered last week. The BET brain extraction option here is for the 4D functional series. You’d normally turn this on. Brain extraction for the structural image that will be used as the target for registration has to be performed by you, BEFORE you use FEAT to set up your processing pipeline.</a:t>
            </a:r>
          </a:p>
          <a:p>
            <a:pPr>
              <a:lnSpc>
                <a:spcPct val="80000"/>
              </a:lnSpc>
            </a:pPr>
            <a:endParaRPr lang="en-GB" sz="900" dirty="0"/>
          </a:p>
          <a:p>
            <a:pPr>
              <a:lnSpc>
                <a:spcPct val="80000"/>
              </a:lnSpc>
            </a:pPr>
            <a:r>
              <a:rPr lang="en-GB" sz="900" dirty="0"/>
              <a:t>Today’s lecture will cover motion correction, slice timing correction, smoothing, and temporal filtering </a:t>
            </a:r>
          </a:p>
          <a:p>
            <a:pPr>
              <a:lnSpc>
                <a:spcPct val="80000"/>
              </a:lnSpc>
            </a:pPr>
            <a:endParaRPr lang="en-GB" sz="900" dirty="0"/>
          </a:p>
          <a:p>
            <a:pPr>
              <a:lnSpc>
                <a:spcPct val="80000"/>
              </a:lnSpc>
            </a:pPr>
            <a:r>
              <a:rPr lang="en-GB" sz="900" dirty="0"/>
              <a:t>On the </a:t>
            </a:r>
            <a:r>
              <a:rPr lang="en-GB" sz="900" dirty="0" err="1"/>
              <a:t>Misc</a:t>
            </a:r>
            <a:r>
              <a:rPr lang="en-GB" sz="900" dirty="0"/>
              <a:t> tab you can find balloon help. If you want to know more about the options in the FEAT pipeline make sure this is turned on (make the small box yellow)</a:t>
            </a:r>
          </a:p>
          <a:p>
            <a:pPr>
              <a:lnSpc>
                <a:spcPct val="80000"/>
              </a:lnSpc>
            </a:pPr>
            <a:endParaRPr lang="en-GB" sz="900" dirty="0"/>
          </a:p>
          <a:p>
            <a:pPr>
              <a:lnSpc>
                <a:spcPct val="80000"/>
              </a:lnSpc>
            </a:pPr>
            <a:endParaRPr lang="en-GB" sz="9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7AF614-1D74-4E4A-B11B-B0D4FAE44EB7}" type="slidenum">
              <a:rPr lang="en-GB"/>
              <a:pPr/>
              <a:t>6</a:t>
            </a:fld>
            <a:endParaRPr lang="en-GB"/>
          </a:p>
        </p:txBody>
      </p:sp>
      <p:sp>
        <p:nvSpPr>
          <p:cNvPr id="845826" name="Rectangle 2"/>
          <p:cNvSpPr>
            <a:spLocks noGrp="1" noRot="1" noChangeAspect="1" noChangeArrowheads="1" noTextEdit="1"/>
          </p:cNvSpPr>
          <p:nvPr>
            <p:ph type="sldImg"/>
          </p:nvPr>
        </p:nvSpPr>
        <p:spPr>
          <a:ln/>
        </p:spPr>
      </p:sp>
      <p:sp>
        <p:nvSpPr>
          <p:cNvPr id="84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D288A-1B92-4A93-8ED3-8F0871F41F48}" type="slidenum">
              <a:rPr lang="en-GB"/>
              <a:pPr/>
              <a:t>7</a:t>
            </a:fld>
            <a:endParaRPr lang="en-GB"/>
          </a:p>
        </p:txBody>
      </p:sp>
      <p:sp>
        <p:nvSpPr>
          <p:cNvPr id="847874" name="Rectangle 2"/>
          <p:cNvSpPr>
            <a:spLocks noGrp="1" noRot="1" noChangeAspect="1" noChangeArrowheads="1" noTextEdit="1"/>
          </p:cNvSpPr>
          <p:nvPr>
            <p:ph type="sldImg"/>
          </p:nvPr>
        </p:nvSpPr>
        <p:spPr>
          <a:ln/>
        </p:spPr>
      </p:sp>
      <p:sp>
        <p:nvSpPr>
          <p:cNvPr id="847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22CDD6-ABF5-46AE-80FF-3DDFAF88ED49}" type="slidenum">
              <a:rPr lang="en-GB"/>
              <a:pPr/>
              <a:t>8</a:t>
            </a:fld>
            <a:endParaRPr lang="en-GB"/>
          </a:p>
        </p:txBody>
      </p:sp>
      <p:sp>
        <p:nvSpPr>
          <p:cNvPr id="849922" name="Rectangle 2"/>
          <p:cNvSpPr>
            <a:spLocks noGrp="1" noRot="1" noChangeAspect="1" noChangeArrowheads="1" noTextEdit="1"/>
          </p:cNvSpPr>
          <p:nvPr>
            <p:ph type="sldImg"/>
          </p:nvPr>
        </p:nvSpPr>
        <p:spPr>
          <a:ln/>
        </p:spPr>
      </p:sp>
      <p:sp>
        <p:nvSpPr>
          <p:cNvPr id="849923" name="Rectangle 3"/>
          <p:cNvSpPr>
            <a:spLocks noGrp="1" noChangeArrowheads="1"/>
          </p:cNvSpPr>
          <p:nvPr>
            <p:ph type="body" idx="1"/>
          </p:nvPr>
        </p:nvSpPr>
        <p:spPr/>
        <p:txBody>
          <a:bodyPr/>
          <a:lstStyle/>
          <a:p>
            <a:r>
              <a:rPr lang="en-GB" dirty="0"/>
              <a:t>Always remember that motion correction does not work perfectly, especially when motion is large. This is why I find it is really useful to keep scanning the same subjects repeatedly, rather than using fresh ones for every study. Experienced subjects become very comfortable in the scanner environment and learn to lie vey still. They also get better at paying attention to the task rather than the environment they are in. If I had to scan a population that was likely to move a lot I’d first use a </a:t>
            </a:r>
            <a:r>
              <a:rPr lang="en-GB" dirty="0" err="1"/>
              <a:t>biofeedbaack</a:t>
            </a:r>
            <a:r>
              <a:rPr lang="en-GB" dirty="0"/>
              <a:t> procedure in a mock scanner to “teach” them to lie still.</a:t>
            </a:r>
          </a:p>
          <a:p>
            <a:endParaRPr lang="en-GB" dirty="0"/>
          </a:p>
          <a:p>
            <a:r>
              <a:rPr lang="en-GB" dirty="0"/>
              <a:t>If you are going to use PACE in the Reading scanner so that you remove motion as you go along by repositioning slices then you really should try to make sure you get the record of adjustments made out of SINGO, otherwise you will have no idea how much your participants actually moved. PACE will be more effective with short TR because the slice position adjustments are made more often.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2A9E8-7444-473B-98ED-1C12F2629E7F}" type="slidenum">
              <a:rPr lang="en-GB"/>
              <a:pPr/>
              <a:t>9</a:t>
            </a:fld>
            <a:endParaRPr lang="en-GB"/>
          </a:p>
        </p:txBody>
      </p:sp>
      <p:sp>
        <p:nvSpPr>
          <p:cNvPr id="851970" name="Rectangle 2"/>
          <p:cNvSpPr>
            <a:spLocks noGrp="1" noRot="1" noChangeAspect="1" noChangeArrowheads="1" noTextEdit="1"/>
          </p:cNvSpPr>
          <p:nvPr>
            <p:ph type="sldImg"/>
          </p:nvPr>
        </p:nvSpPr>
        <p:spPr>
          <a:ln/>
        </p:spPr>
      </p:sp>
      <p:sp>
        <p:nvSpPr>
          <p:cNvPr id="851971" name="Rectangle 3"/>
          <p:cNvSpPr>
            <a:spLocks noGrp="1" noChangeArrowheads="1"/>
          </p:cNvSpPr>
          <p:nvPr>
            <p:ph type="body" idx="1"/>
          </p:nvPr>
        </p:nvSpPr>
        <p:spPr/>
        <p:txBody>
          <a:bodyPr/>
          <a:lstStyle/>
          <a:p>
            <a:pPr marL="228600" indent="-228600"/>
            <a:endParaRPr lang="en-GB" dirty="0"/>
          </a:p>
          <a:p>
            <a:pPr marL="228600" indent="-228600"/>
            <a:r>
              <a:rPr lang="en-GB" dirty="0"/>
              <a:t>In most cases it is sufficient to look at the total displacement graph. You only need to look at the individual directions of translation and rotation if there is a problem in the total displacement plot.</a:t>
            </a:r>
          </a:p>
          <a:p>
            <a:pPr marL="228600" indent="-228600"/>
            <a:endParaRPr lang="en-GB" dirty="0"/>
          </a:p>
          <a:p>
            <a:pPr marL="228600" indent="-228600"/>
            <a:r>
              <a:rPr lang="en-GB" dirty="0"/>
              <a:t>Points:</a:t>
            </a:r>
          </a:p>
          <a:p>
            <a:pPr marL="228600" indent="-228600">
              <a:buFontTx/>
              <a:buAutoNum type="arabicPeriod"/>
            </a:pPr>
            <a:r>
              <a:rPr lang="en-GB" dirty="0"/>
              <a:t>The rotation and translation plots are absolute with respect to the reference image in the middle of the time course. That’s why you can see bigger differences from zero near the beginning and end of the plots.</a:t>
            </a:r>
          </a:p>
          <a:p>
            <a:pPr marL="685800" lvl="1" indent="-228600">
              <a:buFontTx/>
              <a:buAutoNum type="arabicPeriod"/>
            </a:pPr>
            <a:r>
              <a:rPr lang="en-GB" dirty="0"/>
              <a:t>This participant had a lot of z motion (nodding of head producing z translation and rotation near start of scan)</a:t>
            </a:r>
          </a:p>
          <a:p>
            <a:pPr marL="228600" indent="-228600">
              <a:buFontTx/>
              <a:buAutoNum type="arabicPeriod"/>
            </a:pPr>
            <a:r>
              <a:rPr lang="en-GB" dirty="0"/>
              <a:t>This contrasts with the total displacement plot, where you have both absolute and relative motion plots. The mean relative displacement is the net amount of motion between consecutive functional volumes. The relative plot is really important (next slide).</a:t>
            </a:r>
          </a:p>
          <a:p>
            <a:pPr marL="228600" indent="-228600">
              <a:buFontTx/>
              <a:buAutoNum type="arabicPeriod"/>
            </a:pPr>
            <a:r>
              <a:rPr lang="en-GB" dirty="0"/>
              <a:t>When looking at the total displacement plot, the first thing you must do is look at the range of values on the y axis. PURPLE</a:t>
            </a:r>
            <a:r>
              <a:rPr lang="en-GB" baseline="0" dirty="0"/>
              <a:t> OVAL HIGHLIGHTS THIS. </a:t>
            </a:r>
            <a:r>
              <a:rPr lang="en-GB" dirty="0"/>
              <a:t>FSL </a:t>
            </a:r>
            <a:r>
              <a:rPr lang="en-GB" dirty="0" err="1"/>
              <a:t>autoscales</a:t>
            </a:r>
            <a:r>
              <a:rPr lang="en-GB" dirty="0"/>
              <a:t> the y axis to fit the data, so a participant like the one depicted here who only moved a total of 0.5 mm or so in the whole session will look the same as one who moved 3 times as much. So, check the y axis first. If the scale on the y axis has a max of about a 1mm or less don’t worry about that participant. If it is 3mm you should worry. </a:t>
            </a:r>
          </a:p>
          <a:p>
            <a:pPr marL="228600" indent="-228600"/>
            <a:endParaRPr lang="en-GB" dirty="0"/>
          </a:p>
          <a:p>
            <a:pPr marL="228600" indent="-228600"/>
            <a:endParaRPr lang="en-GB" dirty="0"/>
          </a:p>
          <a:p>
            <a:pPr marL="228600" indent="-228600"/>
            <a:endParaRPr lang="en-GB" dirty="0"/>
          </a:p>
          <a:p>
            <a:pPr marL="228600" indent="-228600"/>
            <a:r>
              <a:rPr lang="en-GB" dirty="0"/>
              <a:t>You have the option of entering the actual motion parameters to the GLM as </a:t>
            </a:r>
            <a:r>
              <a:rPr lang="en-GB" dirty="0" err="1"/>
              <a:t>regressors</a:t>
            </a:r>
            <a:r>
              <a:rPr lang="en-GB" dirty="0"/>
              <a:t> of no interest, but people disagree on whether this is worthwhile if you have also resampled the images to remove estimated motion. Adding motion parameters as </a:t>
            </a:r>
            <a:r>
              <a:rPr lang="en-GB" dirty="0" err="1"/>
              <a:t>regressors</a:t>
            </a:r>
            <a:r>
              <a:rPr lang="en-GB" dirty="0"/>
              <a:t> of no interest also uses up a lot of degrees of freedom in the data because you are adding 6 more </a:t>
            </a:r>
            <a:r>
              <a:rPr lang="en-GB" dirty="0" err="1"/>
              <a:t>regressors</a:t>
            </a:r>
            <a:r>
              <a:rPr lang="en-GB" dirty="0"/>
              <a:t> to the model.  MELODIC ICA is also an interesting approach you could use if you needed to scan a population that was not good at keeping still.</a:t>
            </a:r>
          </a:p>
          <a:p>
            <a:pPr marL="228600" indent="-228600"/>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E3D9D-55C2-48A7-B33A-317470D77870}" type="slidenum">
              <a:rPr lang="en-GB"/>
              <a:pPr/>
              <a:t>10</a:t>
            </a:fld>
            <a:endParaRPr lang="en-GB"/>
          </a:p>
        </p:txBody>
      </p:sp>
      <p:sp>
        <p:nvSpPr>
          <p:cNvPr id="854018" name="Rectangle 2"/>
          <p:cNvSpPr>
            <a:spLocks noGrp="1" noRot="1" noChangeAspect="1" noChangeArrowheads="1" noTextEdit="1"/>
          </p:cNvSpPr>
          <p:nvPr>
            <p:ph type="sldImg"/>
          </p:nvPr>
        </p:nvSpPr>
        <p:spPr>
          <a:ln/>
        </p:spPr>
      </p:sp>
      <p:sp>
        <p:nvSpPr>
          <p:cNvPr id="854019" name="Rectangle 3"/>
          <p:cNvSpPr>
            <a:spLocks noGrp="1" noChangeArrowheads="1"/>
          </p:cNvSpPr>
          <p:nvPr>
            <p:ph type="body" idx="1"/>
          </p:nvPr>
        </p:nvSpPr>
        <p:spPr/>
        <p:txBody>
          <a:bodyPr/>
          <a:lstStyle/>
          <a:p>
            <a:endParaRPr lang="en-GB"/>
          </a:p>
          <a:p>
            <a:r>
              <a:rPr lang="en-GB"/>
              <a:t>In this data set there were 120 volumes (TR), so the displacements are calculated relative to volume 60 in the series. Looking at the plot you can see that the absolute displacement tends to be greater at the start and end of the time series. This is simply because the middle point was arbitrarily chosen to be “zero”. This also explains why displacement is zero in the middle of the plot.</a:t>
            </a:r>
          </a:p>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99994-41AA-433D-B17B-03A66C7E3698}" type="slidenum">
              <a:rPr lang="en-GB"/>
              <a:pPr/>
              <a:t>11</a:t>
            </a:fld>
            <a:endParaRPr lang="en-GB"/>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p:txBody>
          <a:bodyPr/>
          <a:lstStyle/>
          <a:p>
            <a:r>
              <a:rPr lang="en-GB" dirty="0"/>
              <a:t>Note that large jumps in the relative motion plot are a serious issue. This is because they are likely to be accompanied by distortions in the image that are not properly compensated for by motion correction procedures**. They will then add a big chunk to your error term in the GLM, or produce false activation. You can try modelling such “spikes” out of the data with a single </a:t>
            </a:r>
            <a:r>
              <a:rPr lang="en-GB" dirty="0" err="1"/>
              <a:t>regressor</a:t>
            </a:r>
            <a:r>
              <a:rPr lang="en-GB" dirty="0"/>
              <a:t> that has a value of 1 where there are spikes, or a 0 elsewhere. [Don’t convolve that </a:t>
            </a:r>
            <a:r>
              <a:rPr lang="en-GB" dirty="0" err="1"/>
              <a:t>regressor</a:t>
            </a:r>
            <a:r>
              <a:rPr lang="en-GB" dirty="0"/>
              <a:t> with an HRF]. Slow drifts in the absolute motion plot are less problematic because the motion correction algorithm can deal with them better.</a:t>
            </a:r>
          </a:p>
          <a:p>
            <a:endParaRPr lang="en-GB" dirty="0"/>
          </a:p>
          <a:p>
            <a:r>
              <a:rPr lang="en-GB" dirty="0"/>
              <a:t>**Why is the image likely to be distorted around the point where there are spikes in the relative motion plot? Answer is because sudden head motion will have produced changes in the magnetic field and caused all sorts of small gradients as tissue type boundaries (particularly tissue to air boundaries</a:t>
            </a:r>
            <a:r>
              <a:rPr lang="en-GB" baseline="0" dirty="0"/>
              <a:t> at sinuses and near ears) </a:t>
            </a:r>
            <a:r>
              <a:rPr lang="en-GB" dirty="0"/>
              <a:t>are moved through the magnetic field. These gradients in turn influence the t2 relaxation time and can do very odd things to the image. So that’s why sudden big motion causes more problems than just a spatial displacement of the image</a:t>
            </a:r>
          </a:p>
          <a:p>
            <a:r>
              <a:rPr lang="en-GB" dirty="0"/>
              <a:t> </a:t>
            </a:r>
          </a:p>
          <a:p>
            <a:r>
              <a:rPr lang="en-GB" dirty="0"/>
              <a:t>Something you should think about when comparing two groups (e.g. patients with </a:t>
            </a:r>
            <a:r>
              <a:rPr lang="en-GB" dirty="0" err="1"/>
              <a:t>normals</a:t>
            </a:r>
            <a:r>
              <a:rPr lang="en-GB" dirty="0"/>
              <a:t>) is do the two groups differ in how much they move, or the kind of motion they make in the scanner. If there were systematic differences in motion between the two groups it could conceivably produce false activation differences between them.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E047C1DC-F519-4C75-8C32-984B89459A5E}" type="slidenum">
              <a:rPr lang="en-GB"/>
              <a:pPr/>
              <a:t>‹#›</a:t>
            </a:fld>
            <a:endParaRPr lang="en-GB"/>
          </a:p>
        </p:txBody>
      </p:sp>
    </p:spTree>
    <p:extLst>
      <p:ext uri="{BB962C8B-B14F-4D97-AF65-F5344CB8AC3E}">
        <p14:creationId xmlns:p14="http://schemas.microsoft.com/office/powerpoint/2010/main" val="355471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B192D1FD-C14C-40A5-BAD7-24BF59933D4D}" type="slidenum">
              <a:rPr lang="en-GB"/>
              <a:pPr/>
              <a:t>‹#›</a:t>
            </a:fld>
            <a:endParaRPr lang="en-GB"/>
          </a:p>
        </p:txBody>
      </p:sp>
    </p:spTree>
    <p:extLst>
      <p:ext uri="{BB962C8B-B14F-4D97-AF65-F5344CB8AC3E}">
        <p14:creationId xmlns:p14="http://schemas.microsoft.com/office/powerpoint/2010/main" val="2768430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115888"/>
            <a:ext cx="2124075" cy="65119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23850" y="115888"/>
            <a:ext cx="6219825" cy="65119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9DB567D4-6F6F-4862-AC76-D09C95E8068D}" type="slidenum">
              <a:rPr lang="en-GB"/>
              <a:pPr/>
              <a:t>‹#›</a:t>
            </a:fld>
            <a:endParaRPr lang="en-GB"/>
          </a:p>
        </p:txBody>
      </p:sp>
    </p:spTree>
    <p:extLst>
      <p:ext uri="{BB962C8B-B14F-4D97-AF65-F5344CB8AC3E}">
        <p14:creationId xmlns:p14="http://schemas.microsoft.com/office/powerpoint/2010/main" val="396253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bg2">
                    <a:lumMod val="60000"/>
                    <a:lumOff val="40000"/>
                  </a:schemeClr>
                </a:solidFill>
              </a:defRPr>
            </a:lvl1pPr>
            <a:lvl2pPr>
              <a:defRPr>
                <a:solidFill>
                  <a:schemeClr val="bg2">
                    <a:lumMod val="60000"/>
                    <a:lumOff val="40000"/>
                  </a:schemeClr>
                </a:solidFill>
              </a:defRPr>
            </a:lvl2pPr>
            <a:lvl3pPr>
              <a:defRPr>
                <a:solidFill>
                  <a:schemeClr val="bg2">
                    <a:lumMod val="60000"/>
                    <a:lumOff val="40000"/>
                  </a:schemeClr>
                </a:solidFill>
              </a:defRPr>
            </a:lvl3pPr>
            <a:lvl4pPr>
              <a:defRPr>
                <a:solidFill>
                  <a:schemeClr val="bg2">
                    <a:lumMod val="60000"/>
                    <a:lumOff val="40000"/>
                  </a:schemeClr>
                </a:solidFill>
              </a:defRPr>
            </a:lvl4pPr>
            <a:lvl5pPr>
              <a:defRPr>
                <a:solidFill>
                  <a:schemeClr val="bg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AFD05AB7-7A0C-4DC8-A1CB-6B99224107AF}" type="slidenum">
              <a:rPr lang="en-GB"/>
              <a:pPr/>
              <a:t>‹#›</a:t>
            </a:fld>
            <a:endParaRPr lang="en-GB"/>
          </a:p>
        </p:txBody>
      </p:sp>
    </p:spTree>
    <p:extLst>
      <p:ext uri="{BB962C8B-B14F-4D97-AF65-F5344CB8AC3E}">
        <p14:creationId xmlns:p14="http://schemas.microsoft.com/office/powerpoint/2010/main" val="24269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3">
                                            <p:txEl>
                                              <p:pRg st="1" end="1"/>
                                            </p:txEl>
                                          </p:spTgt>
                                        </p:tgtEl>
                                        <p:attrNameLst>
                                          <p:attrName>style.color</p:attrName>
                                        </p:attrNameLst>
                                      </p:cBhvr>
                                      <p:by>
                                        <p:hsl h="0" s="-12549" l="-25098"/>
                                      </p:by>
                                    </p:animClr>
                                    <p:animClr clrSpc="hsl" dir="cw">
                                      <p:cBhvr>
                                        <p:cTn id="12" dur="500" fill="hold"/>
                                        <p:tgtEl>
                                          <p:spTgt spid="3">
                                            <p:txEl>
                                              <p:pRg st="1" end="1"/>
                                            </p:txEl>
                                          </p:spTgt>
                                        </p:tgtEl>
                                        <p:attrNameLst>
                                          <p:attrName>fillcolor</p:attrName>
                                        </p:attrNameLst>
                                      </p:cBhvr>
                                      <p:by>
                                        <p:hsl h="0" s="-12549" l="-25098"/>
                                      </p:by>
                                    </p:animClr>
                                    <p:animClr clrSpc="hsl" dir="cw">
                                      <p:cBhvr>
                                        <p:cTn id="13" dur="500" fill="hold"/>
                                        <p:tgtEl>
                                          <p:spTgt spid="3">
                                            <p:txEl>
                                              <p:pRg st="1" end="1"/>
                                            </p:txEl>
                                          </p:spTgt>
                                        </p:tgtEl>
                                        <p:attrNameLst>
                                          <p:attrName>stroke.color</p:attrName>
                                        </p:attrNameLst>
                                      </p:cBhvr>
                                      <p:by>
                                        <p:hsl h="0" s="-12549" l="-25098"/>
                                      </p:by>
                                    </p:animClr>
                                    <p:set>
                                      <p:cBhvr>
                                        <p:cTn id="14" dur="500" fill="hold"/>
                                        <p:tgtEl>
                                          <p:spTgt spid="3">
                                            <p:txEl>
                                              <p:pRg st="1" end="1"/>
                                            </p:txEl>
                                          </p:spTgt>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3">
                                            <p:txEl>
                                              <p:pRg st="2" end="2"/>
                                            </p:txEl>
                                          </p:spTgt>
                                        </p:tgtEl>
                                        <p:attrNameLst>
                                          <p:attrName>style.color</p:attrName>
                                        </p:attrNameLst>
                                      </p:cBhvr>
                                      <p:by>
                                        <p:hsl h="0" s="-12549" l="-25098"/>
                                      </p:by>
                                    </p:animClr>
                                    <p:animClr clrSpc="hsl" dir="cw">
                                      <p:cBhvr>
                                        <p:cTn id="17" dur="500" fill="hold"/>
                                        <p:tgtEl>
                                          <p:spTgt spid="3">
                                            <p:txEl>
                                              <p:pRg st="2" end="2"/>
                                            </p:txEl>
                                          </p:spTgt>
                                        </p:tgtEl>
                                        <p:attrNameLst>
                                          <p:attrName>fillcolor</p:attrName>
                                        </p:attrNameLst>
                                      </p:cBhvr>
                                      <p:by>
                                        <p:hsl h="0" s="-12549" l="-25098"/>
                                      </p:by>
                                    </p:animClr>
                                    <p:animClr clrSpc="hsl" dir="cw">
                                      <p:cBhvr>
                                        <p:cTn id="18" dur="500" fill="hold"/>
                                        <p:tgtEl>
                                          <p:spTgt spid="3">
                                            <p:txEl>
                                              <p:pRg st="2" end="2"/>
                                            </p:txEl>
                                          </p:spTgt>
                                        </p:tgtEl>
                                        <p:attrNameLst>
                                          <p:attrName>stroke.color</p:attrName>
                                        </p:attrNameLst>
                                      </p:cBhvr>
                                      <p:by>
                                        <p:hsl h="0" s="-12549" l="-25098"/>
                                      </p:by>
                                    </p:animClr>
                                    <p:set>
                                      <p:cBhvr>
                                        <p:cTn id="19" dur="500" fill="hold"/>
                                        <p:tgtEl>
                                          <p:spTgt spid="3">
                                            <p:txEl>
                                              <p:pRg st="2" end="2"/>
                                            </p:txEl>
                                          </p:spTgt>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3">
                                            <p:txEl>
                                              <p:pRg st="3" end="3"/>
                                            </p:txEl>
                                          </p:spTgt>
                                        </p:tgtEl>
                                        <p:attrNameLst>
                                          <p:attrName>style.color</p:attrName>
                                        </p:attrNameLst>
                                      </p:cBhvr>
                                      <p:by>
                                        <p:hsl h="0" s="-12549" l="-25098"/>
                                      </p:by>
                                    </p:animClr>
                                    <p:animClr clrSpc="hsl" dir="cw">
                                      <p:cBhvr>
                                        <p:cTn id="22" dur="500" fill="hold"/>
                                        <p:tgtEl>
                                          <p:spTgt spid="3">
                                            <p:txEl>
                                              <p:pRg st="3" end="3"/>
                                            </p:txEl>
                                          </p:spTgt>
                                        </p:tgtEl>
                                        <p:attrNameLst>
                                          <p:attrName>fillcolor</p:attrName>
                                        </p:attrNameLst>
                                      </p:cBhvr>
                                      <p:by>
                                        <p:hsl h="0" s="-12549" l="-25098"/>
                                      </p:by>
                                    </p:animClr>
                                    <p:animClr clrSpc="hsl" dir="cw">
                                      <p:cBhvr>
                                        <p:cTn id="23" dur="500" fill="hold"/>
                                        <p:tgtEl>
                                          <p:spTgt spid="3">
                                            <p:txEl>
                                              <p:pRg st="3" end="3"/>
                                            </p:txEl>
                                          </p:spTgt>
                                        </p:tgtEl>
                                        <p:attrNameLst>
                                          <p:attrName>stroke.color</p:attrName>
                                        </p:attrNameLst>
                                      </p:cBhvr>
                                      <p:by>
                                        <p:hsl h="0" s="-12549" l="-25098"/>
                                      </p:by>
                                    </p:animClr>
                                    <p:set>
                                      <p:cBhvr>
                                        <p:cTn id="24" dur="500" fill="hold"/>
                                        <p:tgtEl>
                                          <p:spTgt spid="3">
                                            <p:txEl>
                                              <p:pRg st="3" end="3"/>
                                            </p:txEl>
                                          </p:spTgt>
                                        </p:tgtEl>
                                        <p:attrNameLst>
                                          <p:attrName>fill.type</p:attrName>
                                        </p:attrNameLst>
                                      </p:cBhvr>
                                      <p:to>
                                        <p:strVal val="solid"/>
                                      </p:to>
                                    </p:set>
                                  </p:childTnLst>
                                </p:cTn>
                              </p:par>
                              <p:par>
                                <p:cTn id="25" presetID="24" presetClass="emph" presetSubtype="0" fill="hold" grpId="0" nodeType="withEffect">
                                  <p:stCondLst>
                                    <p:cond delay="0"/>
                                  </p:stCondLst>
                                  <p:childTnLst>
                                    <p:animClr clrSpc="hsl" dir="cw">
                                      <p:cBhvr override="childStyle">
                                        <p:cTn id="26" dur="500" fill="hold"/>
                                        <p:tgtEl>
                                          <p:spTgt spid="3">
                                            <p:txEl>
                                              <p:pRg st="4" end="4"/>
                                            </p:txEl>
                                          </p:spTgt>
                                        </p:tgtEl>
                                        <p:attrNameLst>
                                          <p:attrName>style.color</p:attrName>
                                        </p:attrNameLst>
                                      </p:cBhvr>
                                      <p:by>
                                        <p:hsl h="0" s="-12549" l="-25098"/>
                                      </p:by>
                                    </p:animClr>
                                    <p:animClr clrSpc="hsl" dir="cw">
                                      <p:cBhvr>
                                        <p:cTn id="27" dur="500" fill="hold"/>
                                        <p:tgtEl>
                                          <p:spTgt spid="3">
                                            <p:txEl>
                                              <p:pRg st="4" end="4"/>
                                            </p:txEl>
                                          </p:spTgt>
                                        </p:tgtEl>
                                        <p:attrNameLst>
                                          <p:attrName>fillcolor</p:attrName>
                                        </p:attrNameLst>
                                      </p:cBhvr>
                                      <p:by>
                                        <p:hsl h="0" s="-12549" l="-25098"/>
                                      </p:by>
                                    </p:animClr>
                                    <p:animClr clrSpc="hsl" dir="cw">
                                      <p:cBhvr>
                                        <p:cTn id="28" dur="500" fill="hold"/>
                                        <p:tgtEl>
                                          <p:spTgt spid="3">
                                            <p:txEl>
                                              <p:pRg st="4" end="4"/>
                                            </p:txEl>
                                          </p:spTgt>
                                        </p:tgtEl>
                                        <p:attrNameLst>
                                          <p:attrName>stroke.color</p:attrName>
                                        </p:attrNameLst>
                                      </p:cBhvr>
                                      <p:by>
                                        <p:hsl h="0" s="-12549" l="-25098"/>
                                      </p:by>
                                    </p:animClr>
                                    <p:set>
                                      <p:cBhvr>
                                        <p:cTn id="29"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4" presetClass="emph" presetSubtype="0" fill="hold" nodeType="click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2">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3">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4">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 lvl="5">
            <p:tnLst>
              <p:par>
                <p:cTn presetID="24" presetClass="emph" presetSubtype="0" fill="hold" nodeType="withEffect">
                  <p:stCondLst>
                    <p:cond delay="0"/>
                  </p:stCondLst>
                  <p:childTnLst>
                    <p:animClr clrSpc="hsl" dir="cw">
                      <p:cBhvr override="childStyle">
                        <p:cTn dur="500" fill="hold"/>
                        <p:tgtEl>
                          <p:spTgt spid="3"/>
                        </p:tgtEl>
                        <p:attrNameLst>
                          <p:attrName>style.color</p:attrName>
                        </p:attrNameLst>
                      </p:cBhvr>
                      <p:by>
                        <p:hsl h="0" s="-12549" l="-25098"/>
                      </p:by>
                    </p:animClr>
                    <p:animClr clrSpc="hsl" dir="cw">
                      <p:cBhvr>
                        <p:cTn dur="500" fill="hold"/>
                        <p:tgtEl>
                          <p:spTgt spid="3"/>
                        </p:tgtEl>
                        <p:attrNameLst>
                          <p:attrName>fillcolor</p:attrName>
                        </p:attrNameLst>
                      </p:cBhvr>
                      <p:by>
                        <p:hsl h="0" s="-12549" l="-25098"/>
                      </p:by>
                    </p:animClr>
                    <p:animClr clrSpc="hsl" dir="cw">
                      <p:cBhvr>
                        <p:cTn dur="500" fill="hold"/>
                        <p:tgtEl>
                          <p:spTgt spid="3"/>
                        </p:tgtEl>
                        <p:attrNameLst>
                          <p:attrName>stroke.color</p:attrName>
                        </p:attrNameLst>
                      </p:cBhvr>
                      <p:by>
                        <p:hsl h="0" s="-12549" l="-25098"/>
                      </p:by>
                    </p:animClr>
                    <p:set>
                      <p:cBhvr>
                        <p:cTn dur="500" fill="hold"/>
                        <p:tgtEl>
                          <p:spTgt spid="3"/>
                        </p:tgtEl>
                        <p:attrNameLst>
                          <p:attrName>fill.type</p:attrName>
                        </p:attrNameLst>
                      </p:cBhvr>
                      <p:to>
                        <p:strVal val="solid"/>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CE94C5C2-776D-4481-B4BE-5256C96BE819}" type="slidenum">
              <a:rPr lang="en-GB"/>
              <a:pPr/>
              <a:t>‹#›</a:t>
            </a:fld>
            <a:endParaRPr lang="en-GB"/>
          </a:p>
        </p:txBody>
      </p:sp>
    </p:spTree>
    <p:extLst>
      <p:ext uri="{BB962C8B-B14F-4D97-AF65-F5344CB8AC3E}">
        <p14:creationId xmlns:p14="http://schemas.microsoft.com/office/powerpoint/2010/main" val="274437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23850" y="1090613"/>
            <a:ext cx="4171950" cy="553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090613"/>
            <a:ext cx="4171950" cy="553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8960DCB4-7428-4296-B08C-B3AFB5947B26}" type="slidenum">
              <a:rPr lang="en-GB"/>
              <a:pPr/>
              <a:t>‹#›</a:t>
            </a:fld>
            <a:endParaRPr lang="en-GB"/>
          </a:p>
        </p:txBody>
      </p:sp>
    </p:spTree>
    <p:extLst>
      <p:ext uri="{BB962C8B-B14F-4D97-AF65-F5344CB8AC3E}">
        <p14:creationId xmlns:p14="http://schemas.microsoft.com/office/powerpoint/2010/main" val="360717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DE0CDF32-E03B-4938-A1CC-9D35F90E038F}" type="slidenum">
              <a:rPr lang="en-GB"/>
              <a:pPr/>
              <a:t>‹#›</a:t>
            </a:fld>
            <a:endParaRPr lang="en-GB"/>
          </a:p>
        </p:txBody>
      </p:sp>
    </p:spTree>
    <p:extLst>
      <p:ext uri="{BB962C8B-B14F-4D97-AF65-F5344CB8AC3E}">
        <p14:creationId xmlns:p14="http://schemas.microsoft.com/office/powerpoint/2010/main" val="12004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C2398D3A-A89B-4B50-8C17-BD9C7731AE67}" type="slidenum">
              <a:rPr lang="en-GB"/>
              <a:pPr/>
              <a:t>‹#›</a:t>
            </a:fld>
            <a:endParaRPr lang="en-GB"/>
          </a:p>
        </p:txBody>
      </p:sp>
    </p:spTree>
    <p:extLst>
      <p:ext uri="{BB962C8B-B14F-4D97-AF65-F5344CB8AC3E}">
        <p14:creationId xmlns:p14="http://schemas.microsoft.com/office/powerpoint/2010/main" val="250207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0AA7442-E6A8-41D9-8FE4-A2BA4FEF3EBE}" type="slidenum">
              <a:rPr lang="en-GB"/>
              <a:pPr/>
              <a:t>‹#›</a:t>
            </a:fld>
            <a:endParaRPr lang="en-GB"/>
          </a:p>
        </p:txBody>
      </p:sp>
    </p:spTree>
    <p:extLst>
      <p:ext uri="{BB962C8B-B14F-4D97-AF65-F5344CB8AC3E}">
        <p14:creationId xmlns:p14="http://schemas.microsoft.com/office/powerpoint/2010/main" val="2251915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7931080-B773-40D3-A2D0-54BAAE26116F}" type="slidenum">
              <a:rPr lang="en-GB"/>
              <a:pPr/>
              <a:t>‹#›</a:t>
            </a:fld>
            <a:endParaRPr lang="en-GB"/>
          </a:p>
        </p:txBody>
      </p:sp>
    </p:spTree>
    <p:extLst>
      <p:ext uri="{BB962C8B-B14F-4D97-AF65-F5344CB8AC3E}">
        <p14:creationId xmlns:p14="http://schemas.microsoft.com/office/powerpoint/2010/main" val="125764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46B2FC33-1F90-4EE7-B69C-8449EA80D713}" type="slidenum">
              <a:rPr lang="en-GB"/>
              <a:pPr/>
              <a:t>‹#›</a:t>
            </a:fld>
            <a:endParaRPr lang="en-GB"/>
          </a:p>
        </p:txBody>
      </p:sp>
    </p:spTree>
    <p:extLst>
      <p:ext uri="{BB962C8B-B14F-4D97-AF65-F5344CB8AC3E}">
        <p14:creationId xmlns:p14="http://schemas.microsoft.com/office/powerpoint/2010/main" val="117083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115888"/>
            <a:ext cx="8496300" cy="936625"/>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323850" y="1090613"/>
            <a:ext cx="849630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400">
                <a:solidFill>
                  <a:schemeClr val="tx1"/>
                </a:solidFill>
              </a:defRPr>
            </a:lvl1pPr>
          </a:lstStyle>
          <a:p>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spcBef>
                <a:spcPct val="0"/>
              </a:spcBef>
              <a:defRPr sz="1400">
                <a:solidFill>
                  <a:schemeClr val="tx1"/>
                </a:solidFill>
              </a:defRPr>
            </a:lvl1pPr>
          </a:lstStyle>
          <a:p>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400">
                <a:solidFill>
                  <a:schemeClr val="tx1"/>
                </a:solidFill>
              </a:defRPr>
            </a:lvl1pPr>
          </a:lstStyle>
          <a:p>
            <a:fld id="{DD6F3041-CD3B-4DE0-BB5A-A54F25489FAF}"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Arial" charset="0"/>
        </a:defRPr>
      </a:lvl2pPr>
      <a:lvl3pPr algn="ctr" rtl="0" fontAlgn="base">
        <a:spcBef>
          <a:spcPct val="0"/>
        </a:spcBef>
        <a:spcAft>
          <a:spcPct val="0"/>
        </a:spcAft>
        <a:defRPr sz="3600">
          <a:solidFill>
            <a:schemeClr val="tx2"/>
          </a:solidFill>
          <a:latin typeface="Arial" charset="0"/>
        </a:defRPr>
      </a:lvl3pPr>
      <a:lvl4pPr algn="ctr" rtl="0" fontAlgn="base">
        <a:spcBef>
          <a:spcPct val="0"/>
        </a:spcBef>
        <a:spcAft>
          <a:spcPct val="0"/>
        </a:spcAft>
        <a:defRPr sz="3600">
          <a:solidFill>
            <a:schemeClr val="tx2"/>
          </a:solidFill>
          <a:latin typeface="Arial" charset="0"/>
        </a:defRPr>
      </a:lvl4pPr>
      <a:lvl5pPr algn="ctr" rtl="0" fontAlgn="base">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4.png"/><Relationship Id="rId2" Type="http://schemas.microsoft.com/office/2007/relationships/media" Target="../media/media8.wma"/><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9.wma"/><Relationship Id="rId7" Type="http://schemas.openxmlformats.org/officeDocument/2006/relationships/image" Target="../media/image4.png"/><Relationship Id="rId2" Type="http://schemas.microsoft.com/office/2007/relationships/media" Target="../media/media9.wma"/><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1.wma"/><Relationship Id="rId7" Type="http://schemas.openxmlformats.org/officeDocument/2006/relationships/image" Target="../media/image4.png"/><Relationship Id="rId2" Type="http://schemas.microsoft.com/office/2007/relationships/media" Target="../media/media11.wm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wma"/><Relationship Id="rId7" Type="http://schemas.openxmlformats.org/officeDocument/2006/relationships/image" Target="../media/image15.png"/><Relationship Id="rId2" Type="http://schemas.microsoft.com/office/2007/relationships/media" Target="../media/media12.wm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audio" Target="../media/media14.wma"/><Relationship Id="rId2" Type="http://schemas.microsoft.com/office/2007/relationships/media" Target="../media/media14.wma"/><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10.xml"/><Relationship Id="rId6" Type="http://schemas.openxmlformats.org/officeDocument/2006/relationships/image" Target="../media/image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6.wma"/><Relationship Id="rId7" Type="http://schemas.openxmlformats.org/officeDocument/2006/relationships/image" Target="../media/image4.png"/><Relationship Id="rId2" Type="http://schemas.microsoft.com/office/2007/relationships/media" Target="../media/media16.wma"/><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audio" Target="../media/media17.wma"/><Relationship Id="rId2" Type="http://schemas.microsoft.com/office/2007/relationships/media" Target="../media/media17.wma"/><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18.wma"/><Relationship Id="rId2" Type="http://schemas.microsoft.com/office/2007/relationships/media" Target="../media/media18.wma"/><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audio" Target="../media/media21.wma"/><Relationship Id="rId2" Type="http://schemas.microsoft.com/office/2007/relationships/media" Target="../media/media21.wma"/><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6" Type="http://schemas.openxmlformats.org/officeDocument/2006/relationships/image" Target="../media/image4.png"/><Relationship Id="rId5" Type="http://schemas.openxmlformats.org/officeDocument/2006/relationships/image" Target="../media/image18.emf"/><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6" Type="http://schemas.openxmlformats.org/officeDocument/2006/relationships/image" Target="../media/image4.png"/><Relationship Id="rId5" Type="http://schemas.openxmlformats.org/officeDocument/2006/relationships/image" Target="../media/image19.emf"/><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6" Type="http://schemas.openxmlformats.org/officeDocument/2006/relationships/image" Target="../media/image4.png"/><Relationship Id="rId5" Type="http://schemas.openxmlformats.org/officeDocument/2006/relationships/image" Target="../media/image20.emf"/><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4.png"/><Relationship Id="rId5" Type="http://schemas.openxmlformats.org/officeDocument/2006/relationships/image" Target="../media/image21.emf"/><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audio" Target="../media/media26.wma"/><Relationship Id="rId2" Type="http://schemas.microsoft.com/office/2007/relationships/media" Target="../media/media26.wma"/><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audio" Target="../media/media27.wma"/><Relationship Id="rId2" Type="http://schemas.microsoft.com/office/2007/relationships/media" Target="../media/media27.wma"/><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28.wma"/><Relationship Id="rId2" Type="http://schemas.microsoft.com/office/2007/relationships/media" Target="../media/media28.wma"/><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22.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media2.wma"/><Relationship Id="rId7" Type="http://schemas.openxmlformats.org/officeDocument/2006/relationships/image" Target="../media/image4.png"/><Relationship Id="rId2" Type="http://schemas.microsoft.com/office/2007/relationships/media" Target="../media/media2.wm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wma"/><Relationship Id="rId7" Type="http://schemas.openxmlformats.org/officeDocument/2006/relationships/image" Target="../media/image9.png"/><Relationship Id="rId2" Type="http://schemas.microsoft.com/office/2007/relationships/media" Target="../media/media6.wm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descr="Image result for voting">
            <a:extLst>
              <a:ext uri="{FF2B5EF4-FFF2-40B4-BE49-F238E27FC236}">
                <a16:creationId xmlns:a16="http://schemas.microsoft.com/office/drawing/2014/main" id="{3553005F-DAA1-174F-929F-2711E9817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5" r="16705"/>
          <a:stretch/>
        </p:blipFill>
        <p:spPr bwMode="auto">
          <a:xfrm>
            <a:off x="0" y="1124744"/>
            <a:ext cx="4984131"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E1228EE-30B5-DE47-A24F-1BDF57AC6251}"/>
              </a:ext>
            </a:extLst>
          </p:cNvPr>
          <p:cNvSpPr/>
          <p:nvPr/>
        </p:nvSpPr>
        <p:spPr>
          <a:xfrm>
            <a:off x="4943475" y="1134269"/>
            <a:ext cx="4200525" cy="5143500"/>
          </a:xfrm>
          <a:prstGeom prst="rect">
            <a:avLst/>
          </a:prstGeom>
          <a:solidFill>
            <a:srgbClr val="003044"/>
          </a:solidFill>
          <a:ln>
            <a:solidFill>
              <a:srgbClr val="00304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sp>
        <p:nvSpPr>
          <p:cNvPr id="13317" name="TextBox 4">
            <a:extLst>
              <a:ext uri="{FF2B5EF4-FFF2-40B4-BE49-F238E27FC236}">
                <a16:creationId xmlns:a16="http://schemas.microsoft.com/office/drawing/2014/main" id="{DA79F5FC-454D-1640-AAE5-E44669FF6E1B}"/>
              </a:ext>
            </a:extLst>
          </p:cNvPr>
          <p:cNvSpPr txBox="1">
            <a:spLocks noChangeArrowheads="1"/>
          </p:cNvSpPr>
          <p:nvPr/>
        </p:nvSpPr>
        <p:spPr bwMode="auto">
          <a:xfrm>
            <a:off x="5080398" y="1398588"/>
            <a:ext cx="392668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3300" b="1">
                <a:solidFill>
                  <a:schemeClr val="bg1"/>
                </a:solidFill>
                <a:latin typeface="Effra" panose="02000506080000020004" pitchFamily="2" charset="77"/>
                <a:ea typeface="Effra" panose="02000506080000020004" pitchFamily="2" charset="77"/>
                <a:cs typeface="Effra" panose="02000506080000020004" pitchFamily="2" charset="77"/>
              </a:rPr>
              <a:t>REGISTER TO VOTE</a:t>
            </a:r>
          </a:p>
        </p:txBody>
      </p:sp>
      <p:sp>
        <p:nvSpPr>
          <p:cNvPr id="13318" name="TextBox 8">
            <a:extLst>
              <a:ext uri="{FF2B5EF4-FFF2-40B4-BE49-F238E27FC236}">
                <a16:creationId xmlns:a16="http://schemas.microsoft.com/office/drawing/2014/main" id="{7AC97346-F0FD-CC4D-A5C4-DCAD4E02A75C}"/>
              </a:ext>
            </a:extLst>
          </p:cNvPr>
          <p:cNvSpPr txBox="1">
            <a:spLocks noChangeArrowheads="1"/>
          </p:cNvSpPr>
          <p:nvPr/>
        </p:nvSpPr>
        <p:spPr bwMode="auto">
          <a:xfrm>
            <a:off x="5130404" y="2405857"/>
            <a:ext cx="3826669"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eaLnBrk="1" hangingPunct="1">
              <a:lnSpc>
                <a:spcPct val="100000"/>
              </a:lnSpc>
              <a:spcBef>
                <a:spcPct val="0"/>
              </a:spcBef>
              <a:buFontTx/>
              <a:buNone/>
            </a:pP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Don’t forget to register to vote before </a:t>
            </a:r>
            <a:r>
              <a:rPr lang="en-GB" altLang="en-US" sz="1575" b="1">
                <a:solidFill>
                  <a:schemeClr val="bg1"/>
                </a:solidFill>
                <a:latin typeface="Effra" panose="02000506080000020004" pitchFamily="2" charset="77"/>
                <a:ea typeface="Effra" panose="02000506080000020004" pitchFamily="2" charset="77"/>
                <a:cs typeface="Effra" panose="02000506080000020004" pitchFamily="2" charset="77"/>
              </a:rPr>
              <a:t>26 November </a:t>
            </a: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in order to be able to vote in the upcoming General Election on 12 December.</a:t>
            </a:r>
          </a:p>
          <a:p>
            <a:pPr algn="just" eaLnBrk="1" hangingPunct="1">
              <a:lnSpc>
                <a:spcPct val="100000"/>
              </a:lnSpc>
              <a:spcBef>
                <a:spcPct val="0"/>
              </a:spcBef>
              <a:buFontTx/>
              <a:buNone/>
            </a:pPr>
            <a:endPar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endParaRPr>
          </a:p>
          <a:p>
            <a:pPr algn="just" eaLnBrk="1" hangingPunct="1">
              <a:lnSpc>
                <a:spcPct val="100000"/>
              </a:lnSpc>
              <a:spcBef>
                <a:spcPct val="0"/>
              </a:spcBef>
              <a:buFontTx/>
              <a:buNone/>
            </a:pP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Remember: You can register to vote at both your </a:t>
            </a:r>
            <a:r>
              <a:rPr lang="en-GB" altLang="en-US" sz="1575" b="1">
                <a:solidFill>
                  <a:schemeClr val="bg1"/>
                </a:solidFill>
                <a:latin typeface="Effra" panose="02000506080000020004" pitchFamily="2" charset="77"/>
                <a:ea typeface="Effra" panose="02000506080000020004" pitchFamily="2" charset="77"/>
                <a:cs typeface="Effra" panose="02000506080000020004" pitchFamily="2" charset="77"/>
              </a:rPr>
              <a:t>home</a:t>
            </a: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 and </a:t>
            </a:r>
            <a:r>
              <a:rPr lang="en-GB" altLang="en-US" sz="1575" b="1">
                <a:solidFill>
                  <a:schemeClr val="bg1"/>
                </a:solidFill>
                <a:latin typeface="Effra" panose="02000506080000020004" pitchFamily="2" charset="77"/>
                <a:ea typeface="Effra" panose="02000506080000020004" pitchFamily="2" charset="77"/>
                <a:cs typeface="Effra" panose="02000506080000020004" pitchFamily="2" charset="77"/>
              </a:rPr>
              <a:t>university</a:t>
            </a: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 addresses and can then choose which place to vote.</a:t>
            </a:r>
          </a:p>
          <a:p>
            <a:pPr algn="just" eaLnBrk="1" hangingPunct="1">
              <a:lnSpc>
                <a:spcPct val="100000"/>
              </a:lnSpc>
              <a:spcBef>
                <a:spcPct val="0"/>
              </a:spcBef>
              <a:buFontTx/>
              <a:buNone/>
            </a:pPr>
            <a:endPar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endParaRPr>
          </a:p>
          <a:p>
            <a:pPr algn="just" eaLnBrk="1" hangingPunct="1">
              <a:lnSpc>
                <a:spcPct val="100000"/>
              </a:lnSpc>
              <a:spcBef>
                <a:spcPct val="0"/>
              </a:spcBef>
              <a:buFontTx/>
              <a:buNone/>
            </a:pP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Either visit </a:t>
            </a:r>
            <a:r>
              <a:rPr lang="en-GB" altLang="en-US" sz="1575" b="1">
                <a:solidFill>
                  <a:schemeClr val="bg1"/>
                </a:solidFill>
                <a:latin typeface="Effra" panose="02000506080000020004" pitchFamily="2" charset="77"/>
                <a:ea typeface="Effra" panose="02000506080000020004" pitchFamily="2" charset="77"/>
                <a:cs typeface="Effra" panose="02000506080000020004" pitchFamily="2" charset="77"/>
              </a:rPr>
              <a:t>gov.uk/register-to-vote</a:t>
            </a:r>
            <a:r>
              <a:rPr lang="en-GB" altLang="en-US" sz="1575">
                <a:solidFill>
                  <a:schemeClr val="bg1"/>
                </a:solidFill>
                <a:latin typeface="Effra" panose="02000506080000020004" pitchFamily="2" charset="77"/>
                <a:ea typeface="Effra" panose="02000506080000020004" pitchFamily="2" charset="77"/>
                <a:cs typeface="Effra" panose="02000506080000020004" pitchFamily="2" charset="77"/>
              </a:rPr>
              <a:t> or come along to Room 157 at Psychology from 12.30pm to 1.30pm this week and enjoy a biscuit and register to vote with a member of staff. </a:t>
            </a:r>
          </a:p>
        </p:txBody>
      </p:sp>
    </p:spTree>
    <p:extLst>
      <p:ext uri="{BB962C8B-B14F-4D97-AF65-F5344CB8AC3E}">
        <p14:creationId xmlns:p14="http://schemas.microsoft.com/office/powerpoint/2010/main" val="3438951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323850" y="115888"/>
            <a:ext cx="8496300" cy="839787"/>
          </a:xfrm>
        </p:spPr>
        <p:txBody>
          <a:bodyPr/>
          <a:lstStyle/>
          <a:p>
            <a:r>
              <a:rPr lang="en-GB"/>
              <a:t>The total displacement plot</a:t>
            </a:r>
          </a:p>
        </p:txBody>
      </p:sp>
      <p:sp>
        <p:nvSpPr>
          <p:cNvPr id="853002" name="Text Box 10"/>
          <p:cNvSpPr txBox="1">
            <a:spLocks noChangeArrowheads="1"/>
          </p:cNvSpPr>
          <p:nvPr/>
        </p:nvSpPr>
        <p:spPr bwMode="auto">
          <a:xfrm>
            <a:off x="690563" y="5119688"/>
            <a:ext cx="736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chemeClr val="tx1"/>
                </a:solidFill>
              </a:rPr>
              <a:t>Relative displacement is head position at each time point relative to the previous time point. Absolute displacement is relative to the reference image.</a:t>
            </a:r>
          </a:p>
        </p:txBody>
      </p:sp>
      <p:pic>
        <p:nvPicPr>
          <p:cNvPr id="8530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77925"/>
            <a:ext cx="9144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2999" name="Line 7"/>
          <p:cNvSpPr>
            <a:spLocks noChangeShapeType="1"/>
          </p:cNvSpPr>
          <p:nvPr/>
        </p:nvSpPr>
        <p:spPr bwMode="auto">
          <a:xfrm>
            <a:off x="4371975" y="1073150"/>
            <a:ext cx="0" cy="3429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53000" name="Text Box 8"/>
          <p:cNvSpPr txBox="1">
            <a:spLocks noChangeArrowheads="1"/>
          </p:cNvSpPr>
          <p:nvPr/>
        </p:nvSpPr>
        <p:spPr bwMode="auto">
          <a:xfrm>
            <a:off x="4397375" y="3575050"/>
            <a:ext cx="39243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chemeClr val="tx1"/>
                </a:solidFill>
              </a:rPr>
              <a:t>displacement is calculated relative to the volume in the middle of the time series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38"/>
    </mc:Choice>
    <mc:Fallback xmlns="">
      <p:transition spd="slow" advTm="36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a:xfrm>
            <a:off x="323850" y="115888"/>
            <a:ext cx="8496300" cy="839787"/>
          </a:xfrm>
        </p:spPr>
        <p:txBody>
          <a:bodyPr/>
          <a:lstStyle/>
          <a:p>
            <a:r>
              <a:rPr lang="en-GB"/>
              <a:t>The total displacement plot</a:t>
            </a:r>
          </a:p>
        </p:txBody>
      </p:sp>
      <p:pic>
        <p:nvPicPr>
          <p:cNvPr id="10772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77925"/>
            <a:ext cx="91440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7255" name="AutoShape 7"/>
          <p:cNvSpPr>
            <a:spLocks noChangeArrowheads="1"/>
          </p:cNvSpPr>
          <p:nvPr/>
        </p:nvSpPr>
        <p:spPr bwMode="auto">
          <a:xfrm>
            <a:off x="941388" y="2795588"/>
            <a:ext cx="469900" cy="1344612"/>
          </a:xfrm>
          <a:prstGeom prst="upArrow">
            <a:avLst>
              <a:gd name="adj1" fmla="val 50000"/>
              <a:gd name="adj2" fmla="val 71537"/>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77256" name="Text Box 8"/>
          <p:cNvSpPr txBox="1">
            <a:spLocks noChangeArrowheads="1"/>
          </p:cNvSpPr>
          <p:nvPr/>
        </p:nvSpPr>
        <p:spPr bwMode="auto">
          <a:xfrm>
            <a:off x="1549400" y="3744913"/>
            <a:ext cx="39243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High values in the relative motion plot are particularly problematic. Why?</a:t>
            </a:r>
          </a:p>
        </p:txBody>
      </p:sp>
      <p:sp>
        <p:nvSpPr>
          <p:cNvPr id="9" name="Text Box 8"/>
          <p:cNvSpPr txBox="1">
            <a:spLocks noChangeArrowheads="1"/>
          </p:cNvSpPr>
          <p:nvPr/>
        </p:nvSpPr>
        <p:spPr bwMode="auto">
          <a:xfrm>
            <a:off x="1547562" y="4789690"/>
            <a:ext cx="39243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Rapid motion of boundaries through magnetic field produces big changes in image intensity</a:t>
            </a:r>
          </a:p>
          <a:p>
            <a:r>
              <a:rPr lang="en-GB" dirty="0" err="1">
                <a:solidFill>
                  <a:schemeClr val="tx1"/>
                </a:solidFill>
              </a:rPr>
              <a:t>Regressors</a:t>
            </a:r>
            <a:r>
              <a:rPr lang="en-GB" dirty="0">
                <a:solidFill>
                  <a:schemeClr val="tx1"/>
                </a:solidFill>
              </a:rPr>
              <a:t> can be included to “model out” such “spikes”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4428"/>
    </mc:Choice>
    <mc:Fallback xmlns="">
      <p:transition spd="slow" advTm="184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p:txBody>
          <a:bodyPr/>
          <a:lstStyle/>
          <a:p>
            <a:r>
              <a:rPr lang="en-GB"/>
              <a:t>Slice timing correction</a:t>
            </a:r>
          </a:p>
        </p:txBody>
      </p:sp>
      <p:pic>
        <p:nvPicPr>
          <p:cNvPr id="10793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8" y="2273300"/>
            <a:ext cx="3435350" cy="2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9301" name="Line 5"/>
          <p:cNvSpPr>
            <a:spLocks noChangeShapeType="1"/>
          </p:cNvSpPr>
          <p:nvPr/>
        </p:nvSpPr>
        <p:spPr bwMode="auto">
          <a:xfrm>
            <a:off x="423863" y="26082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2" name="Line 6"/>
          <p:cNvSpPr>
            <a:spLocks noChangeShapeType="1"/>
          </p:cNvSpPr>
          <p:nvPr/>
        </p:nvSpPr>
        <p:spPr bwMode="auto">
          <a:xfrm>
            <a:off x="423863" y="28241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3" name="Line 7"/>
          <p:cNvSpPr>
            <a:spLocks noChangeShapeType="1"/>
          </p:cNvSpPr>
          <p:nvPr/>
        </p:nvSpPr>
        <p:spPr bwMode="auto">
          <a:xfrm>
            <a:off x="423863" y="30400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4" name="Line 8"/>
          <p:cNvSpPr>
            <a:spLocks noChangeShapeType="1"/>
          </p:cNvSpPr>
          <p:nvPr/>
        </p:nvSpPr>
        <p:spPr bwMode="auto">
          <a:xfrm>
            <a:off x="423863" y="32559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5" name="Line 9"/>
          <p:cNvSpPr>
            <a:spLocks noChangeShapeType="1"/>
          </p:cNvSpPr>
          <p:nvPr/>
        </p:nvSpPr>
        <p:spPr bwMode="auto">
          <a:xfrm>
            <a:off x="423863" y="34718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6" name="Line 10"/>
          <p:cNvSpPr>
            <a:spLocks noChangeShapeType="1"/>
          </p:cNvSpPr>
          <p:nvPr/>
        </p:nvSpPr>
        <p:spPr bwMode="auto">
          <a:xfrm>
            <a:off x="423863" y="36877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7" name="Line 11"/>
          <p:cNvSpPr>
            <a:spLocks noChangeShapeType="1"/>
          </p:cNvSpPr>
          <p:nvPr/>
        </p:nvSpPr>
        <p:spPr bwMode="auto">
          <a:xfrm>
            <a:off x="423863" y="39036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8" name="Line 12"/>
          <p:cNvSpPr>
            <a:spLocks noChangeShapeType="1"/>
          </p:cNvSpPr>
          <p:nvPr/>
        </p:nvSpPr>
        <p:spPr bwMode="auto">
          <a:xfrm>
            <a:off x="423863" y="41195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09" name="Line 13"/>
          <p:cNvSpPr>
            <a:spLocks noChangeShapeType="1"/>
          </p:cNvSpPr>
          <p:nvPr/>
        </p:nvSpPr>
        <p:spPr bwMode="auto">
          <a:xfrm>
            <a:off x="423863" y="43354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10" name="Line 14"/>
          <p:cNvSpPr>
            <a:spLocks noChangeShapeType="1"/>
          </p:cNvSpPr>
          <p:nvPr/>
        </p:nvSpPr>
        <p:spPr bwMode="auto">
          <a:xfrm>
            <a:off x="423863" y="4551363"/>
            <a:ext cx="3316287"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79311" name="Text Box 15"/>
          <p:cNvSpPr txBox="1">
            <a:spLocks noChangeArrowheads="1"/>
          </p:cNvSpPr>
          <p:nvPr/>
        </p:nvSpPr>
        <p:spPr bwMode="auto">
          <a:xfrm>
            <a:off x="4741863" y="1535113"/>
            <a:ext cx="396875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t>Each slice in a functional image is acquired separately. </a:t>
            </a:r>
          </a:p>
          <a:p>
            <a:r>
              <a:rPr lang="en-GB" dirty="0"/>
              <a:t>Acquisition is normally interleaved, which prevents blending of signal from adjacent slices</a:t>
            </a:r>
          </a:p>
          <a:p>
            <a:r>
              <a:rPr lang="en-GB" dirty="0"/>
              <a:t>Assuming a TR of 3 seconds, what is the time difference between the acquisition of adjacent slices?</a:t>
            </a:r>
          </a:p>
          <a:p>
            <a:r>
              <a:rPr lang="en-GB" dirty="0"/>
              <a:t> </a:t>
            </a:r>
          </a:p>
        </p:txBody>
      </p:sp>
      <p:sp>
        <p:nvSpPr>
          <p:cNvPr id="1079312" name="Oval 16"/>
          <p:cNvSpPr>
            <a:spLocks noChangeArrowheads="1"/>
          </p:cNvSpPr>
          <p:nvPr/>
        </p:nvSpPr>
        <p:spPr bwMode="auto">
          <a:xfrm>
            <a:off x="2913063" y="2924175"/>
            <a:ext cx="439737" cy="417513"/>
          </a:xfrm>
          <a:prstGeom prst="ellipse">
            <a:avLst/>
          </a:prstGeom>
          <a:solidFill>
            <a:srgbClr val="00FF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79313" name="Text Box 17"/>
          <p:cNvSpPr txBox="1">
            <a:spLocks noChangeArrowheads="1"/>
          </p:cNvSpPr>
          <p:nvPr/>
        </p:nvSpPr>
        <p:spPr bwMode="auto">
          <a:xfrm>
            <a:off x="766763" y="5622925"/>
            <a:ext cx="4154487" cy="711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A single functional brain area may span two or more slices</a:t>
            </a:r>
          </a:p>
        </p:txBody>
      </p:sp>
      <p:sp>
        <p:nvSpPr>
          <p:cNvPr id="1079315" name="Line 19"/>
          <p:cNvSpPr>
            <a:spLocks noChangeShapeType="1"/>
          </p:cNvSpPr>
          <p:nvPr/>
        </p:nvSpPr>
        <p:spPr bwMode="auto">
          <a:xfrm flipH="1">
            <a:off x="2473325" y="3319463"/>
            <a:ext cx="574675" cy="2257425"/>
          </a:xfrm>
          <a:prstGeom prst="line">
            <a:avLst/>
          </a:prstGeom>
          <a:noFill/>
          <a:ln w="50800">
            <a:solidFill>
              <a:srgbClr val="00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5358"/>
    </mc:Choice>
    <mc:Fallback xmlns="">
      <p:transition spd="slow" advTm="15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9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93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93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93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93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793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930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7930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7931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93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93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9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079301" grpId="0" animBg="1"/>
      <p:bldP spid="1079302" grpId="0" animBg="1"/>
      <p:bldP spid="1079303" grpId="0" animBg="1"/>
      <p:bldP spid="1079304" grpId="0" animBg="1"/>
      <p:bldP spid="1079305" grpId="0" animBg="1"/>
      <p:bldP spid="1079306" grpId="0" animBg="1"/>
      <p:bldP spid="1079307" grpId="0" animBg="1"/>
      <p:bldP spid="1079308" grpId="0" animBg="1"/>
      <p:bldP spid="1079309" grpId="0" animBg="1"/>
      <p:bldP spid="1079310" grpId="0" animBg="1"/>
      <p:bldP spid="1079312" grpId="0" animBg="1"/>
      <p:bldP spid="1079313" grpId="0" animBg="1"/>
      <p:bldP spid="107931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p:txBody>
          <a:bodyPr/>
          <a:lstStyle/>
          <a:p>
            <a:r>
              <a:rPr lang="en-GB" sz="3200"/>
              <a:t>Why are the different slice timings a problem?</a:t>
            </a:r>
          </a:p>
        </p:txBody>
      </p:sp>
      <p:sp>
        <p:nvSpPr>
          <p:cNvPr id="1081347" name="Rectangle 3"/>
          <p:cNvSpPr>
            <a:spLocks noGrp="1" noChangeArrowheads="1"/>
          </p:cNvSpPr>
          <p:nvPr>
            <p:ph type="body" idx="1"/>
          </p:nvPr>
        </p:nvSpPr>
        <p:spPr>
          <a:xfrm>
            <a:off x="323850" y="1090613"/>
            <a:ext cx="8496300" cy="4978400"/>
          </a:xfrm>
        </p:spPr>
        <p:txBody>
          <a:bodyPr/>
          <a:lstStyle/>
          <a:p>
            <a:r>
              <a:rPr lang="en-GB" sz="2400" dirty="0"/>
              <a:t>The same temporal model (design matrix) is fitted to every voxel time course</a:t>
            </a:r>
          </a:p>
          <a:p>
            <a:pPr lvl="1"/>
            <a:r>
              <a:rPr lang="en-GB" sz="2000" dirty="0"/>
              <a:t>therefore, the model assumes that all the voxel values in a single functional volume were measured simultaneously</a:t>
            </a:r>
          </a:p>
          <a:p>
            <a:r>
              <a:rPr lang="en-GB" sz="2400" dirty="0"/>
              <a:t>Given that they are not measured simultaneously, what are the implications?</a:t>
            </a:r>
          </a:p>
          <a:p>
            <a:r>
              <a:rPr lang="en-GB" sz="2400" dirty="0"/>
              <a:t>Consider two voxels from same functional brain area, but located in nearby slices</a:t>
            </a:r>
          </a:p>
          <a:p>
            <a:pPr lvl="1"/>
            <a:r>
              <a:rPr lang="en-GB" sz="2000" dirty="0"/>
              <a:t>In the following example the TR is 1.5, and there is a 1 sec time gap between acquisition of two voxels in the nearby slices that cover the functional brain area</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999"/>
    </mc:Choice>
    <mc:Fallback xmlns="">
      <p:transition spd="slow" advTm="117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81347">
                                            <p:txEl>
                                              <p:pRg st="0" end="0"/>
                                            </p:txEl>
                                          </p:spTgt>
                                        </p:tgtEl>
                                        <p:attrNameLst>
                                          <p:attrName>style.color</p:attrName>
                                        </p:attrNameLst>
                                      </p:cBhvr>
                                      <p:by>
                                        <p:hsl h="0" s="-12549" l="-25098"/>
                                      </p:by>
                                    </p:animClr>
                                    <p:animClr clrSpc="hsl" dir="cw">
                                      <p:cBhvr>
                                        <p:cTn id="11" dur="500" fill="hold"/>
                                        <p:tgtEl>
                                          <p:spTgt spid="1081347">
                                            <p:txEl>
                                              <p:pRg st="0" end="0"/>
                                            </p:txEl>
                                          </p:spTgt>
                                        </p:tgtEl>
                                        <p:attrNameLst>
                                          <p:attrName>fillcolor</p:attrName>
                                        </p:attrNameLst>
                                      </p:cBhvr>
                                      <p:by>
                                        <p:hsl h="0" s="-12549" l="-25098"/>
                                      </p:by>
                                    </p:animClr>
                                    <p:animClr clrSpc="hsl" dir="cw">
                                      <p:cBhvr>
                                        <p:cTn id="12" dur="500" fill="hold"/>
                                        <p:tgtEl>
                                          <p:spTgt spid="1081347">
                                            <p:txEl>
                                              <p:pRg st="0" end="0"/>
                                            </p:txEl>
                                          </p:spTgt>
                                        </p:tgtEl>
                                        <p:attrNameLst>
                                          <p:attrName>stroke.color</p:attrName>
                                        </p:attrNameLst>
                                      </p:cBhvr>
                                      <p:by>
                                        <p:hsl h="0" s="-12549" l="-25098"/>
                                      </p:by>
                                    </p:animClr>
                                    <p:set>
                                      <p:cBhvr>
                                        <p:cTn id="13" dur="500" fill="hold"/>
                                        <p:tgtEl>
                                          <p:spTgt spid="108134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81347">
                                            <p:txEl>
                                              <p:pRg st="1" end="1"/>
                                            </p:txEl>
                                          </p:spTgt>
                                        </p:tgtEl>
                                        <p:attrNameLst>
                                          <p:attrName>style.color</p:attrName>
                                        </p:attrNameLst>
                                      </p:cBhvr>
                                      <p:by>
                                        <p:hsl h="0" s="-12549" l="-25098"/>
                                      </p:by>
                                    </p:animClr>
                                    <p:animClr clrSpc="hsl" dir="cw">
                                      <p:cBhvr>
                                        <p:cTn id="16" dur="500" fill="hold"/>
                                        <p:tgtEl>
                                          <p:spTgt spid="1081347">
                                            <p:txEl>
                                              <p:pRg st="1" end="1"/>
                                            </p:txEl>
                                          </p:spTgt>
                                        </p:tgtEl>
                                        <p:attrNameLst>
                                          <p:attrName>fillcolor</p:attrName>
                                        </p:attrNameLst>
                                      </p:cBhvr>
                                      <p:by>
                                        <p:hsl h="0" s="-12549" l="-25098"/>
                                      </p:by>
                                    </p:animClr>
                                    <p:animClr clrSpc="hsl" dir="cw">
                                      <p:cBhvr>
                                        <p:cTn id="17" dur="500" fill="hold"/>
                                        <p:tgtEl>
                                          <p:spTgt spid="1081347">
                                            <p:txEl>
                                              <p:pRg st="1" end="1"/>
                                            </p:txEl>
                                          </p:spTgt>
                                        </p:tgtEl>
                                        <p:attrNameLst>
                                          <p:attrName>stroke.color</p:attrName>
                                        </p:attrNameLst>
                                      </p:cBhvr>
                                      <p:by>
                                        <p:hsl h="0" s="-12549" l="-25098"/>
                                      </p:by>
                                    </p:animClr>
                                    <p:set>
                                      <p:cBhvr>
                                        <p:cTn id="18" dur="500" fill="hold"/>
                                        <p:tgtEl>
                                          <p:spTgt spid="108134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81347">
                                            <p:txEl>
                                              <p:pRg st="2" end="2"/>
                                            </p:txEl>
                                          </p:spTgt>
                                        </p:tgtEl>
                                        <p:attrNameLst>
                                          <p:attrName>style.color</p:attrName>
                                        </p:attrNameLst>
                                      </p:cBhvr>
                                      <p:by>
                                        <p:hsl h="0" s="-12549" l="-25098"/>
                                      </p:by>
                                    </p:animClr>
                                    <p:animClr clrSpc="hsl" dir="cw">
                                      <p:cBhvr>
                                        <p:cTn id="23" dur="500" fill="hold"/>
                                        <p:tgtEl>
                                          <p:spTgt spid="1081347">
                                            <p:txEl>
                                              <p:pRg st="2" end="2"/>
                                            </p:txEl>
                                          </p:spTgt>
                                        </p:tgtEl>
                                        <p:attrNameLst>
                                          <p:attrName>fillcolor</p:attrName>
                                        </p:attrNameLst>
                                      </p:cBhvr>
                                      <p:by>
                                        <p:hsl h="0" s="-12549" l="-25098"/>
                                      </p:by>
                                    </p:animClr>
                                    <p:animClr clrSpc="hsl" dir="cw">
                                      <p:cBhvr>
                                        <p:cTn id="24" dur="500" fill="hold"/>
                                        <p:tgtEl>
                                          <p:spTgt spid="1081347">
                                            <p:txEl>
                                              <p:pRg st="2" end="2"/>
                                            </p:txEl>
                                          </p:spTgt>
                                        </p:tgtEl>
                                        <p:attrNameLst>
                                          <p:attrName>stroke.color</p:attrName>
                                        </p:attrNameLst>
                                      </p:cBhvr>
                                      <p:by>
                                        <p:hsl h="0" s="-12549" l="-25098"/>
                                      </p:by>
                                    </p:animClr>
                                    <p:set>
                                      <p:cBhvr>
                                        <p:cTn id="25" dur="500" fill="hold"/>
                                        <p:tgtEl>
                                          <p:spTgt spid="1081347">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81347">
                                            <p:txEl>
                                              <p:pRg st="3" end="3"/>
                                            </p:txEl>
                                          </p:spTgt>
                                        </p:tgtEl>
                                        <p:attrNameLst>
                                          <p:attrName>style.color</p:attrName>
                                        </p:attrNameLst>
                                      </p:cBhvr>
                                      <p:by>
                                        <p:hsl h="0" s="-12549" l="-25098"/>
                                      </p:by>
                                    </p:animClr>
                                    <p:animClr clrSpc="hsl" dir="cw">
                                      <p:cBhvr>
                                        <p:cTn id="30" dur="500" fill="hold"/>
                                        <p:tgtEl>
                                          <p:spTgt spid="1081347">
                                            <p:txEl>
                                              <p:pRg st="3" end="3"/>
                                            </p:txEl>
                                          </p:spTgt>
                                        </p:tgtEl>
                                        <p:attrNameLst>
                                          <p:attrName>fillcolor</p:attrName>
                                        </p:attrNameLst>
                                      </p:cBhvr>
                                      <p:by>
                                        <p:hsl h="0" s="-12549" l="-25098"/>
                                      </p:by>
                                    </p:animClr>
                                    <p:animClr clrSpc="hsl" dir="cw">
                                      <p:cBhvr>
                                        <p:cTn id="31" dur="500" fill="hold"/>
                                        <p:tgtEl>
                                          <p:spTgt spid="1081347">
                                            <p:txEl>
                                              <p:pRg st="3" end="3"/>
                                            </p:txEl>
                                          </p:spTgt>
                                        </p:tgtEl>
                                        <p:attrNameLst>
                                          <p:attrName>stroke.color</p:attrName>
                                        </p:attrNameLst>
                                      </p:cBhvr>
                                      <p:by>
                                        <p:hsl h="0" s="-12549" l="-25098"/>
                                      </p:by>
                                    </p:animClr>
                                    <p:set>
                                      <p:cBhvr>
                                        <p:cTn id="32" dur="500" fill="hold"/>
                                        <p:tgtEl>
                                          <p:spTgt spid="1081347">
                                            <p:txEl>
                                              <p:pRg st="3" end="3"/>
                                            </p:txEl>
                                          </p:spTgt>
                                        </p:tgtEl>
                                        <p:attrNameLst>
                                          <p:attrName>fill.type</p:attrName>
                                        </p:attrNameLst>
                                      </p:cBhvr>
                                      <p:to>
                                        <p:strVal val="solid"/>
                                      </p:to>
                                    </p:set>
                                  </p:childTnLst>
                                </p:cTn>
                              </p:par>
                              <p:par>
                                <p:cTn id="33" presetID="24" presetClass="emph" presetSubtype="0" fill="hold" grpId="0" nodeType="withEffect">
                                  <p:stCondLst>
                                    <p:cond delay="0"/>
                                  </p:stCondLst>
                                  <p:childTnLst>
                                    <p:animClr clrSpc="hsl" dir="cw">
                                      <p:cBhvr override="childStyle">
                                        <p:cTn id="34" dur="500" fill="hold"/>
                                        <p:tgtEl>
                                          <p:spTgt spid="1081347">
                                            <p:txEl>
                                              <p:pRg st="4" end="4"/>
                                            </p:txEl>
                                          </p:spTgt>
                                        </p:tgtEl>
                                        <p:attrNameLst>
                                          <p:attrName>style.color</p:attrName>
                                        </p:attrNameLst>
                                      </p:cBhvr>
                                      <p:by>
                                        <p:hsl h="0" s="-12549" l="-25098"/>
                                      </p:by>
                                    </p:animClr>
                                    <p:animClr clrSpc="hsl" dir="cw">
                                      <p:cBhvr>
                                        <p:cTn id="35" dur="500" fill="hold"/>
                                        <p:tgtEl>
                                          <p:spTgt spid="1081347">
                                            <p:txEl>
                                              <p:pRg st="4" end="4"/>
                                            </p:txEl>
                                          </p:spTgt>
                                        </p:tgtEl>
                                        <p:attrNameLst>
                                          <p:attrName>fillcolor</p:attrName>
                                        </p:attrNameLst>
                                      </p:cBhvr>
                                      <p:by>
                                        <p:hsl h="0" s="-12549" l="-25098"/>
                                      </p:by>
                                    </p:animClr>
                                    <p:animClr clrSpc="hsl" dir="cw">
                                      <p:cBhvr>
                                        <p:cTn id="36" dur="500" fill="hold"/>
                                        <p:tgtEl>
                                          <p:spTgt spid="1081347">
                                            <p:txEl>
                                              <p:pRg st="4" end="4"/>
                                            </p:txEl>
                                          </p:spTgt>
                                        </p:tgtEl>
                                        <p:attrNameLst>
                                          <p:attrName>stroke.color</p:attrName>
                                        </p:attrNameLst>
                                      </p:cBhvr>
                                      <p:by>
                                        <p:hsl h="0" s="-12549" l="-25098"/>
                                      </p:by>
                                    </p:animClr>
                                    <p:set>
                                      <p:cBhvr>
                                        <p:cTn id="37" dur="500" fill="hold"/>
                                        <p:tgtEl>
                                          <p:spTgt spid="108134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2"/>
                </p:tgtEl>
              </p:cMediaNode>
            </p:audio>
          </p:childTnLst>
        </p:cTn>
      </p:par>
    </p:tnLst>
    <p:bldLst>
      <p:bldP spid="108134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9" name="Rectangle 3"/>
          <p:cNvSpPr>
            <a:spLocks noGrp="1" noChangeArrowheads="1"/>
          </p:cNvSpPr>
          <p:nvPr>
            <p:ph type="body" idx="1"/>
          </p:nvPr>
        </p:nvSpPr>
        <p:spPr>
          <a:xfrm>
            <a:off x="557213" y="366713"/>
            <a:ext cx="8083550" cy="514350"/>
          </a:xfrm>
        </p:spPr>
        <p:txBody>
          <a:bodyPr/>
          <a:lstStyle/>
          <a:p>
            <a:pPr>
              <a:buFontTx/>
              <a:buNone/>
            </a:pPr>
            <a:r>
              <a:rPr lang="en-GB" sz="2400"/>
              <a:t>Blue line = real HRF in response to a brief event at time 0</a:t>
            </a:r>
          </a:p>
        </p:txBody>
      </p:sp>
      <p:pic>
        <p:nvPicPr>
          <p:cNvPr id="11868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68388"/>
            <a:ext cx="9144000"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6823" name="Rectangle 7"/>
          <p:cNvSpPr>
            <a:spLocks noChangeArrowheads="1"/>
          </p:cNvSpPr>
          <p:nvPr/>
        </p:nvSpPr>
        <p:spPr bwMode="auto">
          <a:xfrm>
            <a:off x="668338" y="3435350"/>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4" name="Rectangle 8"/>
          <p:cNvSpPr>
            <a:spLocks noChangeArrowheads="1"/>
          </p:cNvSpPr>
          <p:nvPr/>
        </p:nvSpPr>
        <p:spPr bwMode="auto">
          <a:xfrm>
            <a:off x="1285875" y="3382963"/>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5" name="Rectangle 9"/>
          <p:cNvSpPr>
            <a:spLocks noChangeArrowheads="1"/>
          </p:cNvSpPr>
          <p:nvPr/>
        </p:nvSpPr>
        <p:spPr bwMode="auto">
          <a:xfrm>
            <a:off x="1924050" y="2697163"/>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6" name="Rectangle 10"/>
          <p:cNvSpPr>
            <a:spLocks noChangeArrowheads="1"/>
          </p:cNvSpPr>
          <p:nvPr/>
        </p:nvSpPr>
        <p:spPr bwMode="auto">
          <a:xfrm>
            <a:off x="2574925" y="17478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7" name="Rectangle 11"/>
          <p:cNvSpPr>
            <a:spLocks noChangeArrowheads="1"/>
          </p:cNvSpPr>
          <p:nvPr/>
        </p:nvSpPr>
        <p:spPr bwMode="auto">
          <a:xfrm>
            <a:off x="3194050" y="16335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8" name="Rectangle 12"/>
          <p:cNvSpPr>
            <a:spLocks noChangeArrowheads="1"/>
          </p:cNvSpPr>
          <p:nvPr/>
        </p:nvSpPr>
        <p:spPr bwMode="auto">
          <a:xfrm>
            <a:off x="3832225" y="208438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29" name="Rectangle 13"/>
          <p:cNvSpPr>
            <a:spLocks noChangeArrowheads="1"/>
          </p:cNvSpPr>
          <p:nvPr/>
        </p:nvSpPr>
        <p:spPr bwMode="auto">
          <a:xfrm>
            <a:off x="4440238" y="2622550"/>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0" name="Rectangle 14"/>
          <p:cNvSpPr>
            <a:spLocks noChangeArrowheads="1"/>
          </p:cNvSpPr>
          <p:nvPr/>
        </p:nvSpPr>
        <p:spPr bwMode="auto">
          <a:xfrm>
            <a:off x="5100638" y="3095625"/>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1" name="Rectangle 15"/>
          <p:cNvSpPr>
            <a:spLocks noChangeArrowheads="1"/>
          </p:cNvSpPr>
          <p:nvPr/>
        </p:nvSpPr>
        <p:spPr bwMode="auto">
          <a:xfrm>
            <a:off x="5719763" y="3368675"/>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2" name="Rectangle 16"/>
          <p:cNvSpPr>
            <a:spLocks noChangeArrowheads="1"/>
          </p:cNvSpPr>
          <p:nvPr/>
        </p:nvSpPr>
        <p:spPr bwMode="auto">
          <a:xfrm>
            <a:off x="6346825" y="3538538"/>
            <a:ext cx="111125" cy="133350"/>
          </a:xfrm>
          <a:prstGeom prst="rect">
            <a:avLst/>
          </a:prstGeom>
          <a:solidFill>
            <a:srgbClr val="0000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36" name="Text Box 20"/>
          <p:cNvSpPr txBox="1">
            <a:spLocks noChangeArrowheads="1"/>
          </p:cNvSpPr>
          <p:nvPr/>
        </p:nvSpPr>
        <p:spPr bwMode="auto">
          <a:xfrm>
            <a:off x="592138" y="4695825"/>
            <a:ext cx="66563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Blue squares: intensity values at a voxel first sampled at 0.5 sec, then every 1.5 sec thereafter (TR = 1.5)</a:t>
            </a:r>
          </a:p>
        </p:txBody>
      </p:sp>
      <p:sp>
        <p:nvSpPr>
          <p:cNvPr id="1186838" name="Oval 22"/>
          <p:cNvSpPr>
            <a:spLocks noChangeArrowheads="1"/>
          </p:cNvSpPr>
          <p:nvPr/>
        </p:nvSpPr>
        <p:spPr bwMode="auto">
          <a:xfrm>
            <a:off x="1058863" y="340201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2" name="Oval 26"/>
          <p:cNvSpPr>
            <a:spLocks noChangeArrowheads="1"/>
          </p:cNvSpPr>
          <p:nvPr/>
        </p:nvSpPr>
        <p:spPr bwMode="auto">
          <a:xfrm>
            <a:off x="6094413" y="3473450"/>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3" name="Oval 27"/>
          <p:cNvSpPr>
            <a:spLocks noChangeArrowheads="1"/>
          </p:cNvSpPr>
          <p:nvPr/>
        </p:nvSpPr>
        <p:spPr bwMode="auto">
          <a:xfrm>
            <a:off x="5472113" y="328771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4" name="Oval 28"/>
          <p:cNvSpPr>
            <a:spLocks noChangeArrowheads="1"/>
          </p:cNvSpPr>
          <p:nvPr/>
        </p:nvSpPr>
        <p:spPr bwMode="auto">
          <a:xfrm>
            <a:off x="4830763" y="2959100"/>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5" name="Oval 29"/>
          <p:cNvSpPr>
            <a:spLocks noChangeArrowheads="1"/>
          </p:cNvSpPr>
          <p:nvPr/>
        </p:nvSpPr>
        <p:spPr bwMode="auto">
          <a:xfrm>
            <a:off x="4210050" y="2460625"/>
            <a:ext cx="166688"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6" name="Oval 30"/>
          <p:cNvSpPr>
            <a:spLocks noChangeArrowheads="1"/>
          </p:cNvSpPr>
          <p:nvPr/>
        </p:nvSpPr>
        <p:spPr bwMode="auto">
          <a:xfrm>
            <a:off x="3578225" y="1895475"/>
            <a:ext cx="166688"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7" name="Oval 31"/>
          <p:cNvSpPr>
            <a:spLocks noChangeArrowheads="1"/>
          </p:cNvSpPr>
          <p:nvPr/>
        </p:nvSpPr>
        <p:spPr bwMode="auto">
          <a:xfrm>
            <a:off x="2946400" y="1554163"/>
            <a:ext cx="166688"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8" name="Oval 32"/>
          <p:cNvSpPr>
            <a:spLocks noChangeArrowheads="1"/>
          </p:cNvSpPr>
          <p:nvPr/>
        </p:nvSpPr>
        <p:spPr bwMode="auto">
          <a:xfrm>
            <a:off x="2325688" y="2003425"/>
            <a:ext cx="166687" cy="166688"/>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49" name="Oval 33"/>
          <p:cNvSpPr>
            <a:spLocks noChangeArrowheads="1"/>
          </p:cNvSpPr>
          <p:nvPr/>
        </p:nvSpPr>
        <p:spPr bwMode="auto">
          <a:xfrm>
            <a:off x="1693863" y="2989263"/>
            <a:ext cx="166687" cy="166687"/>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6851" name="Text Box 35"/>
          <p:cNvSpPr txBox="1">
            <a:spLocks noChangeArrowheads="1"/>
          </p:cNvSpPr>
          <p:nvPr/>
        </p:nvSpPr>
        <p:spPr bwMode="auto">
          <a:xfrm>
            <a:off x="584200" y="5503863"/>
            <a:ext cx="66563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solidFill>
                  <a:srgbClr val="FF3300"/>
                </a:solidFill>
              </a:rPr>
              <a:t>Red circles: intensity values at a voxel from an adjacent slice first sampled at 1.5 sec, then every 1.5 sec thereafter (TR = 1.5)</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6630"/>
    </mc:Choice>
    <mc:Fallback xmlns="">
      <p:transition spd="slow" advTm="96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68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68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68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68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68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68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68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68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68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68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8683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1868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68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68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68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68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868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68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868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68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68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6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2"/>
                </p:tgtEl>
              </p:cMediaNode>
            </p:audio>
          </p:childTnLst>
        </p:cTn>
      </p:par>
    </p:tnLst>
    <p:bldLst>
      <p:bldP spid="1186823" grpId="0" animBg="1"/>
      <p:bldP spid="1186824" grpId="0" animBg="1"/>
      <p:bldP spid="1186824" grpId="1" animBg="1"/>
      <p:bldP spid="1186825" grpId="0" animBg="1"/>
      <p:bldP spid="1186826" grpId="0" animBg="1"/>
      <p:bldP spid="1186827" grpId="0" animBg="1"/>
      <p:bldP spid="1186828" grpId="0" animBg="1"/>
      <p:bldP spid="1186829" grpId="0" animBg="1"/>
      <p:bldP spid="1186830" grpId="0" animBg="1"/>
      <p:bldP spid="1186831" grpId="0" animBg="1"/>
      <p:bldP spid="1186832" grpId="0" animBg="1"/>
      <p:bldP spid="1186836" grpId="0"/>
      <p:bldP spid="1186838" grpId="0" animBg="1"/>
      <p:bldP spid="1186842" grpId="0" animBg="1"/>
      <p:bldP spid="1186843" grpId="0" animBg="1"/>
      <p:bldP spid="1186844" grpId="0" animBg="1"/>
      <p:bldP spid="1186845" grpId="0" animBg="1"/>
      <p:bldP spid="1186846" grpId="0" animBg="1"/>
      <p:bldP spid="1186847" grpId="0" animBg="1"/>
      <p:bldP spid="1186848" grpId="0" animBg="1"/>
      <p:bldP spid="1186849" grpId="0" animBg="1"/>
      <p:bldP spid="1186851" grpId="0"/>
    </p:bldLst>
  </p:timing>
  <p:extLst>
    <p:ext uri="{3A86A75C-4F4B-4683-9AE1-C65F6400EC91}">
      <p14:laserTraceLst xmlns:p14="http://schemas.microsoft.com/office/powerpoint/2010/main">
        <p14:tracePtLst>
          <p14:tracePt t="19190" x="749300" y="4381500"/>
          <p14:tracePt t="19261" x="742950" y="4375150"/>
          <p14:tracePt t="19268" x="736600" y="4368800"/>
          <p14:tracePt t="19285" x="704850" y="4343400"/>
          <p14:tracePt t="19301" x="673100" y="4318000"/>
          <p14:tracePt t="19317" x="635000" y="4279900"/>
          <p14:tracePt t="19333" x="577850" y="4229100"/>
          <p14:tracePt t="19357" x="571500" y="4216400"/>
          <p14:tracePt t="19453" x="558800" y="4222750"/>
          <p14:tracePt t="19461" x="558800" y="4235450"/>
          <p14:tracePt t="19469" x="546100" y="4267200"/>
          <p14:tracePt t="19482" x="539750" y="4292600"/>
          <p14:tracePt t="19501" x="539750" y="4324350"/>
          <p14:tracePt t="19517" x="539750" y="4337050"/>
          <p14:tracePt t="19532" x="539750" y="4349750"/>
          <p14:tracePt t="19557" x="539750" y="4362450"/>
          <p14:tracePt t="19629" x="546100" y="4362450"/>
          <p14:tracePt t="19633" x="546100" y="4337050"/>
          <p14:tracePt t="19649" x="546100" y="4311650"/>
          <p14:tracePt t="19666" x="546100" y="4279900"/>
          <p14:tracePt t="19682" x="539750" y="4254500"/>
          <p14:tracePt t="19699" x="533400" y="4248150"/>
          <p14:tracePt t="19781" x="533400" y="4267200"/>
          <p14:tracePt t="19789" x="533400" y="4286250"/>
          <p14:tracePt t="19799" x="533400" y="4311650"/>
          <p14:tracePt t="19816" x="533400" y="4330700"/>
          <p14:tracePt t="19832" x="533400" y="4343400"/>
          <p14:tracePt t="19909" x="533400" y="4337050"/>
          <p14:tracePt t="19917" x="533400" y="4298950"/>
          <p14:tracePt t="19932" x="508000" y="4222750"/>
          <p14:tracePt t="19949" x="488950" y="4152900"/>
          <p14:tracePt t="19966" x="488950" y="4140200"/>
          <p14:tracePt t="19982" x="488950" y="4133850"/>
          <p14:tracePt t="20053" x="488950" y="4146550"/>
          <p14:tracePt t="20053" x="488950" y="4159250"/>
          <p14:tracePt t="20066" x="488950" y="4178300"/>
          <p14:tracePt t="20082" x="488950" y="4210050"/>
          <p14:tracePt t="20099" x="495300" y="4216400"/>
          <p14:tracePt t="20116" x="495300" y="4222750"/>
          <p14:tracePt t="20189" x="495300" y="4216400"/>
          <p14:tracePt t="20197" x="495300" y="4203700"/>
          <p14:tracePt t="20205" x="495300" y="4152900"/>
          <p14:tracePt t="20216" x="495300" y="4108450"/>
          <p14:tracePt t="20232" x="495300" y="4089400"/>
          <p14:tracePt t="20249" x="495300" y="4083050"/>
          <p14:tracePt t="20317" x="495300" y="4095750"/>
          <p14:tracePt t="20325" x="495300" y="4102100"/>
          <p14:tracePt t="20333" x="501650" y="4152900"/>
          <p14:tracePt t="20349" x="508000" y="4184650"/>
          <p14:tracePt t="20366" x="508000" y="4203700"/>
          <p14:tracePt t="20382" x="508000" y="4216400"/>
          <p14:tracePt t="20399" x="514350" y="4216400"/>
          <p14:tracePt t="20469" x="514350" y="4203700"/>
          <p14:tracePt t="20469" x="514350" y="4197350"/>
          <p14:tracePt t="20482" x="514350" y="4127500"/>
          <p14:tracePt t="20499" x="514350" y="4089400"/>
          <p14:tracePt t="20516" x="514350" y="4083050"/>
          <p14:tracePt t="20532" x="514350" y="4076700"/>
          <p14:tracePt t="20581" x="514350" y="4083050"/>
          <p14:tracePt t="20589" x="514350" y="4102100"/>
          <p14:tracePt t="20599" x="533400" y="4191000"/>
          <p14:tracePt t="20615" x="539750" y="4235450"/>
          <p14:tracePt t="20632" x="546100" y="4267200"/>
          <p14:tracePt t="20649" x="552450" y="4286250"/>
          <p14:tracePt t="20665" x="552450" y="4292600"/>
          <p14:tracePt t="20709" x="558800" y="4292600"/>
          <p14:tracePt t="20717" x="558800" y="4254500"/>
          <p14:tracePt t="20732" x="539750" y="4140200"/>
          <p14:tracePt t="20749" x="527050" y="4095750"/>
          <p14:tracePt t="20765" x="514350" y="4057650"/>
          <p14:tracePt t="20782" x="514350" y="4051300"/>
          <p14:tracePt t="20799" x="520700" y="4057650"/>
          <p14:tracePt t="20815" x="539750" y="4083050"/>
          <p14:tracePt t="20832" x="571500" y="4152900"/>
          <p14:tracePt t="20849" x="577850" y="4184650"/>
          <p14:tracePt t="20865" x="584200" y="4197350"/>
          <p14:tracePt t="20882" x="584200" y="4216400"/>
          <p14:tracePt t="20973" x="584200" y="4178300"/>
          <p14:tracePt t="20981" x="584200" y="4152900"/>
          <p14:tracePt t="20983" x="571500" y="4108450"/>
          <p14:tracePt t="20999" x="571500" y="4089400"/>
          <p14:tracePt t="21045" x="577850" y="4089400"/>
          <p14:tracePt t="21053" x="603250" y="4108450"/>
          <p14:tracePt t="21061" x="615950" y="4121150"/>
          <p14:tracePt t="21069" x="615950" y="4152900"/>
          <p14:tracePt t="21082" x="615950" y="4171950"/>
          <p14:tracePt t="21099" x="615950" y="4184650"/>
          <p14:tracePt t="21115" x="615950" y="4197350"/>
          <p14:tracePt t="21198" x="0" y="0"/>
        </p14:tracePtLst>
        <p14:tracePtLst>
          <p14:tracePt t="22249" x="260350" y="4184650"/>
          <p14:tracePt t="22396" x="260350" y="4165600"/>
          <p14:tracePt t="22404" x="260350" y="4140200"/>
          <p14:tracePt t="22420" x="260350" y="4108450"/>
          <p14:tracePt t="22436" x="260350" y="4076700"/>
          <p14:tracePt t="22452" x="260350" y="4032250"/>
          <p14:tracePt t="22468" x="260350" y="4013200"/>
          <p14:tracePt t="22484" x="260350" y="3987800"/>
          <p14:tracePt t="22500" x="260350" y="3956050"/>
          <p14:tracePt t="22516" x="260350" y="3892550"/>
          <p14:tracePt t="22532" x="260350" y="3835400"/>
          <p14:tracePt t="22557" x="260350" y="3765550"/>
          <p14:tracePt t="22566" x="260350" y="3721100"/>
          <p14:tracePt t="22582" x="260350" y="3676650"/>
          <p14:tracePt t="22604" x="260350" y="3632200"/>
          <p14:tracePt t="22616" x="260350" y="3549650"/>
          <p14:tracePt t="22632" x="260350" y="3505200"/>
          <p14:tracePt t="22649" x="260350" y="3467100"/>
          <p14:tracePt t="22666" x="260350" y="3422650"/>
          <p14:tracePt t="22682" x="260350" y="3352800"/>
          <p14:tracePt t="22699" x="260350" y="3308350"/>
          <p14:tracePt t="22715" x="260350" y="3263900"/>
          <p14:tracePt t="22715" x="260350" y="3232150"/>
          <p14:tracePt t="22732" x="260350" y="3155950"/>
          <p14:tracePt t="22749" x="260350" y="3111500"/>
          <p14:tracePt t="22766" x="254000" y="3048000"/>
          <p14:tracePt t="22782" x="228600" y="2908300"/>
          <p14:tracePt t="22799" x="215900" y="2819400"/>
          <p14:tracePt t="22816" x="203200" y="2717800"/>
          <p14:tracePt t="22832" x="196850" y="2628900"/>
          <p14:tracePt t="22849" x="184150" y="2451100"/>
          <p14:tracePt t="22866" x="184150" y="2374900"/>
          <p14:tracePt t="22882" x="184150" y="2286000"/>
          <p14:tracePt t="22899" x="177800" y="2222500"/>
          <p14:tracePt t="22916" x="171450" y="2108200"/>
          <p14:tracePt t="22932" x="165100" y="2019300"/>
          <p14:tracePt t="22949" x="165100" y="1955800"/>
          <p14:tracePt t="22966" x="165100" y="1847850"/>
          <p14:tracePt t="22982" x="165100" y="1784350"/>
          <p14:tracePt t="22999" x="165100" y="1727200"/>
          <p14:tracePt t="23016" x="165100" y="1657350"/>
          <p14:tracePt t="23032" x="165100" y="1612900"/>
          <p14:tracePt t="23049" x="165100" y="1574800"/>
          <p14:tracePt t="23065" x="171450" y="1549400"/>
          <p14:tracePt t="23082" x="184150" y="1492250"/>
          <p14:tracePt t="23099" x="184150" y="1473200"/>
          <p14:tracePt t="23116" x="184150" y="1447800"/>
          <p14:tracePt t="23132" x="196850" y="1390650"/>
          <p14:tracePt t="23149" x="203200" y="1365250"/>
          <p14:tracePt t="23165" x="209550" y="1346200"/>
          <p14:tracePt t="23182" x="209550" y="1327150"/>
          <p14:tracePt t="23199" x="215900" y="1314450"/>
          <p14:tracePt t="23215" x="215900" y="1308100"/>
          <p14:tracePt t="23232" x="215900" y="1301750"/>
          <p14:tracePt t="23332" x="222250" y="1320800"/>
          <p14:tracePt t="23340" x="222250" y="1346200"/>
          <p14:tracePt t="23349" x="222250" y="1384300"/>
          <p14:tracePt t="23366" x="222250" y="1466850"/>
          <p14:tracePt t="23382" x="222250" y="1536700"/>
          <p14:tracePt t="23399" x="222250" y="1625600"/>
          <p14:tracePt t="23416" x="222250" y="1727200"/>
          <p14:tracePt t="23432" x="222250" y="1936750"/>
          <p14:tracePt t="23449" x="222250" y="2038350"/>
          <p14:tracePt t="23466" x="222250" y="2146300"/>
          <p14:tracePt t="23482" x="209550" y="2228850"/>
          <p14:tracePt t="23499" x="203200" y="2381250"/>
          <p14:tracePt t="23516" x="196850" y="2463800"/>
          <p14:tracePt t="23516" x="190500" y="2508250"/>
          <p14:tracePt t="23532" x="190500" y="2597150"/>
          <p14:tracePt t="23549" x="190500" y="2743200"/>
          <p14:tracePt t="23565" x="184150" y="2851150"/>
          <p14:tracePt t="23582" x="184150" y="2965450"/>
          <p14:tracePt t="23599" x="184150" y="3168650"/>
          <p14:tracePt t="23615" x="184150" y="3302000"/>
          <p14:tracePt t="23632" x="184150" y="3422650"/>
          <p14:tracePt t="23649" x="177800" y="3536950"/>
          <p14:tracePt t="23665" x="177800" y="3670300"/>
          <p14:tracePt t="23682" x="177800" y="3683000"/>
          <p14:tracePt t="23740" x="184150" y="3683000"/>
          <p14:tracePt t="23749" x="190500" y="3670300"/>
          <p14:tracePt t="23749" x="190500" y="3619500"/>
          <p14:tracePt t="23765" x="190500" y="3524250"/>
          <p14:tracePt t="23782" x="190500" y="3251200"/>
          <p14:tracePt t="23799" x="184150" y="3067050"/>
          <p14:tracePt t="23816" x="184150" y="2876550"/>
          <p14:tracePt t="23832" x="171450" y="2559050"/>
          <p14:tracePt t="23849" x="171450" y="2400300"/>
          <p14:tracePt t="23849" x="0" y="0"/>
        </p14:tracePtLst>
        <p14:tracePtLst>
          <p14:tracePt t="23932" x="165100" y="1612900"/>
          <p14:tracePt t="23933" x="165100" y="1543050"/>
          <p14:tracePt t="23949" x="165100" y="1492250"/>
          <p14:tracePt t="23965" x="165100" y="1454150"/>
          <p14:tracePt t="23982" x="165100" y="1441450"/>
          <p14:tracePt t="23999" x="165100" y="1435100"/>
          <p14:tracePt t="24460" x="165100" y="1454150"/>
          <p14:tracePt t="24468" x="177800" y="1511300"/>
          <p14:tracePt t="24484" x="184150" y="1568450"/>
          <p14:tracePt t="24499" x="190500" y="1638300"/>
          <p14:tracePt t="24516" x="222250" y="1822450"/>
          <p14:tracePt t="24532" x="234950" y="1936750"/>
          <p14:tracePt t="24549" x="247650" y="2063750"/>
          <p14:tracePt t="24566" x="254000" y="2190750"/>
          <p14:tracePt t="24582" x="273050" y="2457450"/>
          <p14:tracePt t="24599" x="279400" y="2616200"/>
          <p14:tracePt t="24616" x="279400" y="2743200"/>
          <p14:tracePt t="24632" x="279400" y="2863850"/>
          <p14:tracePt t="24649" x="279400" y="3054350"/>
          <p14:tracePt t="24666" x="279400" y="3162300"/>
          <p14:tracePt t="24682" x="279400" y="3251200"/>
          <p14:tracePt t="24699" x="279400" y="3327400"/>
          <p14:tracePt t="24716" x="279400" y="3422650"/>
          <p14:tracePt t="24732" x="279400" y="3454400"/>
          <p14:tracePt t="24749" x="279400" y="3486150"/>
          <p14:tracePt t="24765" x="279400" y="3492500"/>
          <p14:tracePt t="24929" x="0" y="0"/>
        </p14:tracePtLst>
        <p14:tracePtLst>
          <p14:tracePt t="77580" x="749300" y="3536950"/>
          <p14:tracePt t="77661" x="755650" y="3536950"/>
          <p14:tracePt t="77669" x="762000" y="3530600"/>
          <p14:tracePt t="77706" x="768350" y="3517900"/>
          <p14:tracePt t="77725" x="768350" y="3498850"/>
          <p14:tracePt t="77741" x="774700" y="3467100"/>
          <p14:tracePt t="77757" x="774700" y="3422650"/>
          <p14:tracePt t="77773" x="768350" y="3340100"/>
          <p14:tracePt t="77789" x="755650" y="3302000"/>
          <p14:tracePt t="77802" x="749300" y="3282950"/>
          <p14:tracePt t="77822" x="749300" y="3263900"/>
          <p14:tracePt t="77838" x="742950" y="3251200"/>
          <p14:tracePt t="77854" x="736600" y="3244850"/>
          <p14:tracePt t="77886" x="736600" y="3238500"/>
          <p14:tracePt t="77903" x="723900" y="3232150"/>
          <p14:tracePt t="77910" x="717550" y="3225800"/>
          <p14:tracePt t="77926" x="704850" y="3225800"/>
          <p14:tracePt t="77942" x="685800" y="3219450"/>
          <p14:tracePt t="77966" x="679450" y="3219450"/>
          <p14:tracePt t="77974" x="673100" y="3219450"/>
          <p14:tracePt t="77998" x="666750" y="3219450"/>
          <p14:tracePt t="78005" x="660400" y="3219450"/>
          <p14:tracePt t="78020" x="654050" y="3219450"/>
          <p14:tracePt t="78062" x="647700" y="3219450"/>
          <p14:tracePt t="78070" x="635000" y="3219450"/>
          <p14:tracePt t="78070" x="622300" y="3232150"/>
          <p14:tracePt t="78086" x="609600" y="3244850"/>
          <p14:tracePt t="78103" x="603250" y="3257550"/>
          <p14:tracePt t="78120" x="577850" y="3302000"/>
          <p14:tracePt t="78136" x="577850" y="3321050"/>
          <p14:tracePt t="78153" x="571500" y="3359150"/>
          <p14:tracePt t="78170" x="571500" y="3416300"/>
          <p14:tracePt t="78186" x="571500" y="3448050"/>
          <p14:tracePt t="78203" x="571500" y="3486150"/>
          <p14:tracePt t="78220" x="577850" y="3549650"/>
          <p14:tracePt t="78237" x="590550" y="3606800"/>
          <p14:tracePt t="78253" x="596900" y="3657600"/>
          <p14:tracePt t="78253" x="603250" y="3676650"/>
          <p14:tracePt t="78270" x="628650" y="3733800"/>
          <p14:tracePt t="78286" x="635000" y="3765550"/>
          <p14:tracePt t="78303" x="654050" y="3790950"/>
          <p14:tracePt t="78320" x="666750" y="3810000"/>
          <p14:tracePt t="78336" x="692150" y="3822700"/>
          <p14:tracePt t="78353" x="698500" y="3822700"/>
          <p14:tracePt t="78370" x="704850" y="3822700"/>
          <p14:tracePt t="78386" x="717550" y="3822700"/>
          <p14:tracePt t="78403" x="736600" y="3816350"/>
          <p14:tracePt t="78420" x="749300" y="3810000"/>
          <p14:tracePt t="78437" x="768350" y="3797300"/>
          <p14:tracePt t="78453" x="800100" y="3752850"/>
          <p14:tracePt t="78453" x="806450" y="3746500"/>
          <p14:tracePt t="78470" x="825500" y="3708400"/>
          <p14:tracePt t="78486" x="838200" y="3689350"/>
          <p14:tracePt t="78503" x="857250" y="3644900"/>
          <p14:tracePt t="78520" x="869950" y="3625850"/>
          <p14:tracePt t="78536" x="869950" y="3606800"/>
          <p14:tracePt t="78553" x="876300" y="3594100"/>
          <p14:tracePt t="78570" x="876300" y="3549650"/>
          <p14:tracePt t="78587" x="876300" y="3524250"/>
          <p14:tracePt t="78603" x="863600" y="3492500"/>
          <p14:tracePt t="78620" x="850900" y="3454400"/>
          <p14:tracePt t="78636" x="819150" y="3403600"/>
          <p14:tracePt t="78653" x="806450" y="3384550"/>
          <p14:tracePt t="78670" x="787400" y="3352800"/>
          <p14:tracePt t="78686" x="768350" y="3333750"/>
          <p14:tracePt t="78703" x="762000" y="3327400"/>
          <p14:tracePt t="78720" x="749300" y="3321050"/>
          <p14:tracePt t="78736" x="730250" y="3314700"/>
          <p14:tracePt t="78753" x="717550" y="3308350"/>
          <p14:tracePt t="78770" x="711200" y="3308350"/>
          <p14:tracePt t="78806" x="698500" y="3308350"/>
          <p14:tracePt t="78838" x="692150" y="3308350"/>
          <p14:tracePt t="78862" x="685800" y="3308350"/>
          <p14:tracePt t="78870" x="654050" y="3321050"/>
          <p14:tracePt t="78886" x="635000" y="3333750"/>
          <p14:tracePt t="78903" x="615950" y="3352800"/>
          <p14:tracePt t="78920" x="577850" y="3397250"/>
          <p14:tracePt t="78936" x="565150" y="3416300"/>
          <p14:tracePt t="78953" x="558800" y="3441700"/>
          <p14:tracePt t="78970" x="546100" y="3479800"/>
          <p14:tracePt t="78986" x="546100" y="3505200"/>
          <p14:tracePt t="79003" x="546100" y="3530600"/>
          <p14:tracePt t="79020" x="546100" y="3556000"/>
          <p14:tracePt t="79036" x="565150" y="3606800"/>
          <p14:tracePt t="79053" x="590550" y="3651250"/>
          <p14:tracePt t="79070" x="615950" y="3683000"/>
          <p14:tracePt t="79086" x="654050" y="3721100"/>
          <p14:tracePt t="79103" x="679450" y="3733800"/>
          <p14:tracePt t="79120" x="692150" y="3746500"/>
          <p14:tracePt t="79136" x="698500" y="3746500"/>
          <p14:tracePt t="79153" x="711200" y="3746500"/>
          <p14:tracePt t="79170" x="723900" y="3746500"/>
          <p14:tracePt t="79187" x="749300" y="3746500"/>
          <p14:tracePt t="79203" x="800100" y="3727450"/>
          <p14:tracePt t="79220" x="825500" y="3714750"/>
          <p14:tracePt t="79236" x="844550" y="3702050"/>
          <p14:tracePt t="79253" x="863600" y="3683000"/>
          <p14:tracePt t="79253" x="863600" y="3676650"/>
          <p14:tracePt t="79270" x="869950" y="3663950"/>
          <p14:tracePt t="79286" x="876300" y="3644900"/>
          <p14:tracePt t="79303" x="876300" y="3619500"/>
          <p14:tracePt t="79320" x="882650" y="3568700"/>
          <p14:tracePt t="79337" x="882650" y="3536950"/>
          <p14:tracePt t="79353" x="882650" y="3505200"/>
          <p14:tracePt t="79370" x="863600" y="3467100"/>
          <p14:tracePt t="79386" x="857250" y="3435350"/>
          <p14:tracePt t="79403" x="844550" y="3416300"/>
          <p14:tracePt t="79420" x="831850" y="3403600"/>
          <p14:tracePt t="79436" x="825500" y="3397250"/>
          <p14:tracePt t="79453" x="812800" y="3390900"/>
          <p14:tracePt t="79470" x="800100" y="3384550"/>
          <p14:tracePt t="79486" x="787400" y="3384550"/>
          <p14:tracePt t="79503" x="781050" y="3384550"/>
          <p14:tracePt t="79520" x="774700" y="3384550"/>
          <p14:tracePt t="79537" x="768350" y="3384550"/>
          <p14:tracePt t="79553" x="755650" y="3384550"/>
          <p14:tracePt t="79570" x="749300" y="3384550"/>
          <p14:tracePt t="79587" x="736600" y="3384550"/>
          <p14:tracePt t="79603" x="698500" y="3384550"/>
          <p14:tracePt t="79620" x="692150" y="3384550"/>
          <p14:tracePt t="79636" x="673100" y="3384550"/>
          <p14:tracePt t="79653" x="647700" y="3397250"/>
          <p14:tracePt t="79670" x="635000" y="3403600"/>
          <p14:tracePt t="79686" x="622300" y="3416300"/>
          <p14:tracePt t="79703" x="615950" y="3422650"/>
          <p14:tracePt t="79720" x="590550" y="3448050"/>
          <p14:tracePt t="79736" x="577850" y="3473450"/>
          <p14:tracePt t="79753" x="565150" y="3498850"/>
          <p14:tracePt t="79770" x="565150" y="3536950"/>
          <p14:tracePt t="79786" x="565150" y="3575050"/>
          <p14:tracePt t="79803" x="565150" y="3594100"/>
          <p14:tracePt t="79820" x="565150" y="3619500"/>
          <p14:tracePt t="79837" x="571500" y="3632200"/>
          <p14:tracePt t="79853" x="584200" y="3644900"/>
          <p14:tracePt t="79870" x="596900" y="3657600"/>
          <p14:tracePt t="79886" x="615950" y="3670300"/>
          <p14:tracePt t="79903" x="641350" y="3676650"/>
          <p14:tracePt t="79920" x="666750" y="3683000"/>
          <p14:tracePt t="79937" x="673100" y="3683000"/>
          <p14:tracePt t="79953" x="679450" y="3683000"/>
          <p14:tracePt t="79970" x="685800" y="3683000"/>
          <p14:tracePt t="79986" x="704850" y="3676650"/>
          <p14:tracePt t="80003" x="742950" y="3638550"/>
          <p14:tracePt t="80020" x="768350" y="3619500"/>
          <p14:tracePt t="80037" x="787400" y="3600450"/>
          <p14:tracePt t="80053" x="812800" y="3562350"/>
          <p14:tracePt t="80070" x="812800" y="3543300"/>
          <p14:tracePt t="80086" x="812800" y="3517900"/>
          <p14:tracePt t="80103" x="812800" y="3492500"/>
          <p14:tracePt t="80120" x="812800" y="3448050"/>
          <p14:tracePt t="80136" x="812800" y="3409950"/>
          <p14:tracePt t="80153" x="793750" y="3378200"/>
          <p14:tracePt t="80170" x="768350" y="3340100"/>
          <p14:tracePt t="80186" x="749300" y="3321050"/>
          <p14:tracePt t="80203" x="730250" y="3314700"/>
          <p14:tracePt t="80220" x="711200" y="3302000"/>
          <p14:tracePt t="80237" x="679450" y="3295650"/>
          <p14:tracePt t="80253" x="647700" y="3295650"/>
          <p14:tracePt t="80270" x="628650" y="3302000"/>
          <p14:tracePt t="80286" x="622300" y="3302000"/>
          <p14:tracePt t="80377" x="0" y="0"/>
        </p14:tracePtLst>
        <p14:tracePtLst>
          <p14:tracePt t="86150" x="1454150" y="3454400"/>
          <p14:tracePt t="86170" x="1454150" y="3448050"/>
          <p14:tracePt t="86170" x="1454150" y="3429000"/>
          <p14:tracePt t="86187" x="1447800" y="3384550"/>
          <p14:tracePt t="86203" x="1435100" y="3365500"/>
          <p14:tracePt t="86220" x="1428750" y="3352800"/>
          <p14:tracePt t="86236" x="1416050" y="3346450"/>
          <p14:tracePt t="86253" x="1403350" y="3333750"/>
          <p14:tracePt t="86270" x="1384300" y="3321050"/>
          <p14:tracePt t="86286" x="1352550" y="3302000"/>
          <p14:tracePt t="86309" x="1276350" y="3251200"/>
          <p14:tracePt t="86325" x="1231900" y="3232150"/>
          <p14:tracePt t="86341" x="1200150" y="3213100"/>
          <p14:tracePt t="86357" x="1155700" y="3200400"/>
          <p14:tracePt t="86373" x="1130300" y="3187700"/>
          <p14:tracePt t="86389" x="1117600" y="3187700"/>
          <p14:tracePt t="86405" x="1098550" y="3187700"/>
          <p14:tracePt t="86421" x="1066800" y="3187700"/>
          <p14:tracePt t="86437" x="1047750" y="3187700"/>
          <p14:tracePt t="86453" x="1022350" y="3194050"/>
          <p14:tracePt t="86470" x="996950" y="3219450"/>
          <p14:tracePt t="86493" x="971550" y="3238500"/>
          <p14:tracePt t="86509" x="965200" y="3251200"/>
          <p14:tracePt t="86525" x="946150" y="3282950"/>
          <p14:tracePt t="86541" x="939800" y="3314700"/>
          <p14:tracePt t="86557" x="933450" y="3352800"/>
          <p14:tracePt t="86573" x="933450" y="3390900"/>
          <p14:tracePt t="86589" x="933450" y="3448050"/>
          <p14:tracePt t="86603" x="946150" y="3486150"/>
          <p14:tracePt t="86620" x="958850" y="3511550"/>
          <p14:tracePt t="86636" x="965200" y="3536950"/>
          <p14:tracePt t="86653" x="1016000" y="3613150"/>
          <p14:tracePt t="86670" x="1035050" y="3638550"/>
          <p14:tracePt t="86686" x="1054100" y="3651250"/>
          <p14:tracePt t="86703" x="1079500" y="3670300"/>
          <p14:tracePt t="86720" x="1085850" y="3676650"/>
          <p14:tracePt t="86736" x="1098550" y="3683000"/>
          <p14:tracePt t="86753" x="1111250" y="3683000"/>
          <p14:tracePt t="86770" x="1117600" y="3683000"/>
          <p14:tracePt t="86786" x="1123950" y="3683000"/>
          <p14:tracePt t="86803" x="1136650" y="3683000"/>
          <p14:tracePt t="86820" x="1149350" y="3670300"/>
          <p14:tracePt t="86837" x="1162050" y="3651250"/>
          <p14:tracePt t="86853" x="1174750" y="3625850"/>
          <p14:tracePt t="86870" x="1193800" y="3587750"/>
          <p14:tracePt t="86886" x="1200150" y="3568700"/>
          <p14:tracePt t="86903" x="1206500" y="3536950"/>
          <p14:tracePt t="86920" x="1206500" y="3498850"/>
          <p14:tracePt t="86936" x="1206500" y="3467100"/>
          <p14:tracePt t="86953" x="1206500" y="3441700"/>
          <p14:tracePt t="86970" x="1206500" y="3429000"/>
          <p14:tracePt t="86986" x="1193800" y="3416300"/>
          <p14:tracePt t="87003" x="1187450" y="3403600"/>
          <p14:tracePt t="87020" x="1174750" y="3390900"/>
          <p14:tracePt t="87036" x="1162050" y="3384550"/>
          <p14:tracePt t="87053" x="1143000" y="3365500"/>
          <p14:tracePt t="87070" x="1130300" y="3359150"/>
          <p14:tracePt t="87086" x="1123950" y="3352800"/>
          <p14:tracePt t="87103" x="1111250" y="3352800"/>
          <p14:tracePt t="87120" x="1104900" y="3352800"/>
          <p14:tracePt t="87136" x="1098550" y="3352800"/>
          <p14:tracePt t="87153" x="1085850" y="3352800"/>
          <p14:tracePt t="87170" x="1073150" y="3352800"/>
          <p14:tracePt t="87186" x="1054100" y="3365500"/>
          <p14:tracePt t="87203" x="1022350" y="3390900"/>
          <p14:tracePt t="87220" x="990600" y="3422650"/>
          <p14:tracePt t="87236" x="977900" y="3454400"/>
          <p14:tracePt t="87253" x="971550" y="3505200"/>
          <p14:tracePt t="87270" x="971550" y="3562350"/>
          <p14:tracePt t="87286" x="971550" y="3587750"/>
          <p14:tracePt t="87303" x="984250" y="3613150"/>
          <p14:tracePt t="87320" x="1003300" y="3632200"/>
          <p14:tracePt t="87336" x="1041400" y="3663950"/>
          <p14:tracePt t="87353" x="1060450" y="3676650"/>
          <p14:tracePt t="87370" x="1085850" y="3683000"/>
          <p14:tracePt t="87386" x="1117600" y="3683000"/>
          <p14:tracePt t="87403" x="1136650" y="3683000"/>
          <p14:tracePt t="87420" x="1155700" y="3676650"/>
          <p14:tracePt t="87436" x="1174750" y="3657600"/>
          <p14:tracePt t="87453" x="1219200" y="3581400"/>
          <p14:tracePt t="87470" x="1231900" y="3536950"/>
          <p14:tracePt t="87486" x="1231900" y="3486150"/>
          <p14:tracePt t="87503" x="1225550" y="3390900"/>
          <p14:tracePt t="87520" x="1200150" y="3327400"/>
          <p14:tracePt t="87536" x="1168400" y="3276600"/>
          <p14:tracePt t="87553" x="1130300" y="3225800"/>
          <p14:tracePt t="87570" x="1060450" y="3175000"/>
          <p14:tracePt t="87586" x="1028700" y="3168650"/>
          <p14:tracePt t="87603" x="996950" y="3168650"/>
          <p14:tracePt t="87620" x="939800" y="3181350"/>
          <p14:tracePt t="87636" x="901700" y="3200400"/>
          <p14:tracePt t="87653" x="876300" y="3244850"/>
          <p14:tracePt t="87670" x="857250" y="3321050"/>
          <p14:tracePt t="87686" x="857250" y="3359150"/>
          <p14:tracePt t="87703" x="857250" y="3384550"/>
          <p14:tracePt t="87720" x="863600" y="3403600"/>
          <p14:tracePt t="87736" x="882650" y="3422650"/>
          <p14:tracePt t="87753" x="901700" y="3429000"/>
          <p14:tracePt t="87770" x="920750" y="3435350"/>
          <p14:tracePt t="87786" x="939800" y="3441700"/>
          <p14:tracePt t="87803" x="952500" y="3441700"/>
          <p14:tracePt t="87917"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4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025775"/>
            <a:ext cx="9144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846" name="Text Box 6"/>
          <p:cNvSpPr txBox="1">
            <a:spLocks noChangeArrowheads="1"/>
          </p:cNvSpPr>
          <p:nvPr/>
        </p:nvSpPr>
        <p:spPr bwMode="auto">
          <a:xfrm>
            <a:off x="147638" y="6286500"/>
            <a:ext cx="8951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These are the two voxel time courses that are submitted to the model</a:t>
            </a:r>
          </a:p>
        </p:txBody>
      </p:sp>
      <p:sp>
        <p:nvSpPr>
          <p:cNvPr id="1187847" name="Oval 7"/>
          <p:cNvSpPr>
            <a:spLocks noChangeArrowheads="1"/>
          </p:cNvSpPr>
          <p:nvPr/>
        </p:nvSpPr>
        <p:spPr bwMode="auto">
          <a:xfrm>
            <a:off x="2865438" y="257175"/>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7848" name="Oval 8"/>
          <p:cNvSpPr>
            <a:spLocks noChangeArrowheads="1"/>
          </p:cNvSpPr>
          <p:nvPr/>
        </p:nvSpPr>
        <p:spPr bwMode="auto">
          <a:xfrm>
            <a:off x="2178050" y="3249613"/>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1912"/>
    </mc:Choice>
    <mc:Fallback xmlns="">
      <p:transition spd="slow" advTm="51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78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7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1187847" grpId="0" animBg="1"/>
      <p:bldP spid="1187848" grpId="0" animBg="1"/>
    </p:bldLst>
  </p:timing>
  <p:extLst>
    <p:ext uri="{3A86A75C-4F4B-4683-9AE1-C65F6400EC91}">
      <p14:laserTraceLst xmlns:p14="http://schemas.microsoft.com/office/powerpoint/2010/main">
        <p14:tracePtLst>
          <p14:tracePt t="24422" x="2965450" y="2895600"/>
          <p14:tracePt t="24488" x="2978150" y="2895600"/>
          <p14:tracePt t="24496" x="3009900" y="2889250"/>
          <p14:tracePt t="24504" x="3035300" y="2882900"/>
          <p14:tracePt t="24520" x="3035300" y="2876550"/>
          <p14:tracePt t="24608" x="3035300" y="2870200"/>
          <p14:tracePt t="24616" x="3035300" y="2844800"/>
          <p14:tracePt t="24624" x="3035300" y="2774950"/>
          <p14:tracePt t="24636" x="3035300" y="2743200"/>
          <p14:tracePt t="24656" x="3035300" y="2705100"/>
          <p14:tracePt t="24672" x="3035300" y="2667000"/>
          <p14:tracePt t="24688" x="3016250" y="2609850"/>
          <p14:tracePt t="24704" x="3009900" y="2578100"/>
          <p14:tracePt t="24720" x="2997200" y="2552700"/>
          <p14:tracePt t="24744" x="2984500" y="2520950"/>
          <p14:tracePt t="24760" x="2978150" y="2508250"/>
          <p14:tracePt t="24776" x="2978150" y="2489200"/>
          <p14:tracePt t="24792" x="2971800" y="2432050"/>
          <p14:tracePt t="24808" x="2965450" y="2387600"/>
          <p14:tracePt t="24824" x="2959100" y="2349500"/>
          <p14:tracePt t="24840" x="2959100" y="2311400"/>
          <p14:tracePt t="24870" x="2952750" y="2254250"/>
          <p14:tracePt t="24872" x="2946400" y="2216150"/>
          <p14:tracePt t="24886" x="2946400" y="2178050"/>
          <p14:tracePt t="24903" x="2946400" y="2139950"/>
          <p14:tracePt t="24920" x="2946400" y="2025650"/>
          <p14:tracePt t="24936" x="2946400" y="1955800"/>
          <p14:tracePt t="24953" x="2965450" y="1873250"/>
          <p14:tracePt t="24970" x="2990850" y="1714500"/>
          <p14:tracePt t="24986" x="3003550" y="1644650"/>
          <p14:tracePt t="25003" x="3016250" y="1581150"/>
          <p14:tracePt t="25020" x="3022600" y="1492250"/>
          <p14:tracePt t="25036" x="3022600" y="1416050"/>
          <p14:tracePt t="25054" x="3028950" y="1352550"/>
          <p14:tracePt t="25070" x="3035300" y="1276350"/>
          <p14:tracePt t="25086" x="3048000" y="1162050"/>
          <p14:tracePt t="25103" x="3048000" y="1136650"/>
          <p14:tracePt t="25120" x="3048000" y="1111250"/>
          <p14:tracePt t="25136" x="3048000" y="1098550"/>
          <p14:tracePt t="25153" x="3041650" y="1092200"/>
          <p14:tracePt t="25200" x="3041650" y="1085850"/>
          <p14:tracePt t="25205" x="3041650" y="1079500"/>
          <p14:tracePt t="25220" x="3041650" y="1073150"/>
          <p14:tracePt t="25236" x="3041650" y="1054100"/>
          <p14:tracePt t="25253" x="3035300" y="1028700"/>
          <p14:tracePt t="25270" x="3028950" y="1009650"/>
          <p14:tracePt t="25286" x="3022600" y="984250"/>
          <p14:tracePt t="25303" x="3016250" y="971550"/>
          <p14:tracePt t="25320" x="3003550" y="933450"/>
          <p14:tracePt t="25336" x="2997200" y="927100"/>
          <p14:tracePt t="25353" x="2997200" y="914400"/>
          <p14:tracePt t="25370" x="2984500" y="876300"/>
          <p14:tracePt t="25386" x="2971800" y="844550"/>
          <p14:tracePt t="25403" x="2965450" y="812800"/>
          <p14:tracePt t="25420" x="2959100" y="781050"/>
          <p14:tracePt t="25436" x="2952750" y="755650"/>
          <p14:tracePt t="25453" x="2952750" y="736600"/>
          <p14:tracePt t="25470" x="2940050" y="717550"/>
          <p14:tracePt t="25486" x="2940050" y="685800"/>
          <p14:tracePt t="25503" x="2933700" y="679450"/>
          <p14:tracePt t="25520" x="2933700" y="666750"/>
          <p14:tracePt t="25536" x="2933700" y="647700"/>
          <p14:tracePt t="25553" x="2933700" y="635000"/>
          <p14:tracePt t="25570" x="2933700" y="628650"/>
          <p14:tracePt t="25586" x="2933700" y="615950"/>
          <p14:tracePt t="25603" x="2933700" y="609600"/>
          <p14:tracePt t="25620" x="2933700" y="590550"/>
          <p14:tracePt t="25636" x="2933700" y="571500"/>
          <p14:tracePt t="25653" x="2933700" y="546100"/>
          <p14:tracePt t="25670" x="2933700" y="527050"/>
          <p14:tracePt t="25686" x="2933700" y="508000"/>
          <p14:tracePt t="25703" x="2933700" y="488950"/>
          <p14:tracePt t="25720" x="2933700" y="463550"/>
          <p14:tracePt t="25736" x="2933700" y="450850"/>
          <p14:tracePt t="25753" x="2933700" y="438150"/>
          <p14:tracePt t="25770" x="2940050" y="419100"/>
          <p14:tracePt t="25786" x="2946400" y="412750"/>
          <p14:tracePt t="25803" x="2946400" y="406400"/>
          <p14:tracePt t="25820" x="2952750" y="393700"/>
          <p14:tracePt t="25836" x="2959100" y="381000"/>
          <p14:tracePt t="25853" x="2965450" y="374650"/>
          <p14:tracePt t="25888" x="2971800" y="368300"/>
          <p14:tracePt t="25936" x="2978150" y="368300"/>
          <p14:tracePt t="25944" x="2984500" y="368300"/>
          <p14:tracePt t="25953" x="2990850" y="368300"/>
          <p14:tracePt t="25970" x="3003550" y="368300"/>
          <p14:tracePt t="25986" x="3009900" y="368300"/>
          <p14:tracePt t="26003" x="3041650" y="374650"/>
          <p14:tracePt t="26020" x="3054350" y="393700"/>
          <p14:tracePt t="26036" x="3079750" y="406400"/>
          <p14:tracePt t="26053" x="3098800" y="419100"/>
          <p14:tracePt t="26070" x="3124200" y="438150"/>
          <p14:tracePt t="26086" x="3136900" y="450850"/>
          <p14:tracePt t="26103" x="3155950" y="457200"/>
          <p14:tracePt t="26120" x="3181350" y="495300"/>
          <p14:tracePt t="26136" x="3194050" y="508000"/>
          <p14:tracePt t="26153" x="3206750" y="520700"/>
          <p14:tracePt t="26170" x="3219450" y="546100"/>
          <p14:tracePt t="26186" x="3225800" y="571500"/>
          <p14:tracePt t="26203" x="3225800" y="584200"/>
          <p14:tracePt t="26220" x="3225800" y="590550"/>
          <p14:tracePt t="26236" x="3225800" y="603250"/>
          <p14:tracePt t="26253" x="3225800" y="609600"/>
          <p14:tracePt t="26288" x="3225800" y="615950"/>
          <p14:tracePt t="26288" x="3219450" y="615950"/>
          <p14:tracePt t="26303" x="3206750" y="622300"/>
          <p14:tracePt t="26320" x="3194050" y="628650"/>
          <p14:tracePt t="26336" x="3175000" y="628650"/>
          <p14:tracePt t="26353" x="3143250" y="628650"/>
          <p14:tracePt t="26370" x="3117850" y="628650"/>
          <p14:tracePt t="26386" x="3098800" y="628650"/>
          <p14:tracePt t="26403" x="3067050" y="628650"/>
          <p14:tracePt t="26420" x="3060700" y="628650"/>
          <p14:tracePt t="26436" x="3054350" y="628650"/>
          <p14:tracePt t="26453" x="3041650" y="628650"/>
          <p14:tracePt t="26470" x="3028950" y="628650"/>
          <p14:tracePt t="26486" x="3016250" y="615950"/>
          <p14:tracePt t="26503" x="3009900" y="609600"/>
          <p14:tracePt t="26520" x="2990850" y="596900"/>
          <p14:tracePt t="26536" x="2984500" y="590550"/>
          <p14:tracePt t="26553" x="2984500" y="577850"/>
          <p14:tracePt t="26570" x="2978150" y="571500"/>
          <p14:tracePt t="26586" x="2971800" y="552450"/>
          <p14:tracePt t="26603" x="2971800" y="539750"/>
          <p14:tracePt t="26620" x="2971800" y="527050"/>
          <p14:tracePt t="26636" x="2971800" y="501650"/>
          <p14:tracePt t="26653" x="2971800" y="482600"/>
          <p14:tracePt t="26670" x="2971800" y="463550"/>
          <p14:tracePt t="26686" x="2971800" y="444500"/>
          <p14:tracePt t="26703" x="2971800" y="431800"/>
          <p14:tracePt t="26720" x="2978150" y="412750"/>
          <p14:tracePt t="26736" x="2978150" y="406400"/>
          <p14:tracePt t="26753" x="2997200" y="393700"/>
          <p14:tracePt t="26769" x="3003550" y="393700"/>
          <p14:tracePt t="26786" x="3009900" y="393700"/>
          <p14:tracePt t="26803" x="3016250" y="393700"/>
          <p14:tracePt t="26872" x="3022600" y="393700"/>
          <p14:tracePt t="26896" x="3035300" y="400050"/>
          <p14:tracePt t="26904" x="3060700" y="419100"/>
          <p14:tracePt t="26920" x="3073400" y="438150"/>
          <p14:tracePt t="27060" x="0" y="0"/>
        </p14:tracePtLst>
        <p14:tracePtLst>
          <p14:tracePt t="30586" x="2374900" y="3816350"/>
          <p14:tracePt t="30640" x="2374900" y="3810000"/>
          <p14:tracePt t="30653" x="2393950" y="3797300"/>
          <p14:tracePt t="30656" x="2419350" y="3790950"/>
          <p14:tracePt t="30672" x="2438400" y="3784600"/>
          <p14:tracePt t="30688" x="2470150" y="3771900"/>
          <p14:tracePt t="30703" x="2508250" y="3752850"/>
          <p14:tracePt t="30728" x="2540000" y="3733800"/>
          <p14:tracePt t="30736" x="2590800" y="3695700"/>
          <p14:tracePt t="30760" x="2609850" y="3676650"/>
          <p14:tracePt t="30776" x="2616200" y="3657600"/>
          <p14:tracePt t="30792" x="2622550" y="3644900"/>
          <p14:tracePt t="30808" x="2628900" y="3613150"/>
          <p14:tracePt t="30824" x="2635250" y="3600450"/>
          <p14:tracePt t="30840" x="2641600" y="3587750"/>
          <p14:tracePt t="30856" x="2647950" y="3562350"/>
          <p14:tracePt t="30886" x="2647950" y="3549650"/>
          <p14:tracePt t="30888" x="2647950" y="3536950"/>
          <p14:tracePt t="30904" x="2647950" y="3517900"/>
          <p14:tracePt t="30904" x="2647950" y="3511550"/>
          <p14:tracePt t="30920" x="2647950" y="3473450"/>
          <p14:tracePt t="30953" x="2647950" y="3441700"/>
          <p14:tracePt t="30960" x="2635250" y="3416300"/>
          <p14:tracePt t="30970" x="2628900" y="3371850"/>
          <p14:tracePt t="30992" x="2622550" y="3359150"/>
          <p14:tracePt t="31008" x="2616200" y="3346450"/>
          <p14:tracePt t="31024" x="2609850" y="3333750"/>
          <p14:tracePt t="31036" x="2609850" y="3327400"/>
          <p14:tracePt t="31053" x="2597150" y="3314700"/>
          <p14:tracePt t="31070" x="2584450" y="3302000"/>
          <p14:tracePt t="31086" x="2546350" y="3263900"/>
          <p14:tracePt t="31103" x="2527300" y="3244850"/>
          <p14:tracePt t="31120" x="2501900" y="3225800"/>
          <p14:tracePt t="31137" x="2489200" y="3213100"/>
          <p14:tracePt t="31153" x="2476500" y="3200400"/>
          <p14:tracePt t="31170" x="2457450" y="3194050"/>
          <p14:tracePt t="31186" x="2438400" y="3187700"/>
          <p14:tracePt t="31203" x="2413000" y="3175000"/>
          <p14:tracePt t="31220" x="2387600" y="3175000"/>
          <p14:tracePt t="31236" x="2374900" y="3175000"/>
          <p14:tracePt t="31253" x="2362200" y="3175000"/>
          <p14:tracePt t="31270" x="2349500" y="3175000"/>
          <p14:tracePt t="31286" x="2336800" y="3175000"/>
          <p14:tracePt t="31303" x="2324100" y="3168650"/>
          <p14:tracePt t="31320" x="2317750" y="3168650"/>
          <p14:tracePt t="31336" x="2305050" y="3168650"/>
          <p14:tracePt t="31353" x="2292350" y="3168650"/>
          <p14:tracePt t="31370" x="2279650" y="3175000"/>
          <p14:tracePt t="31386" x="2266950" y="3187700"/>
          <p14:tracePt t="31403" x="2260600" y="3194050"/>
          <p14:tracePt t="31420" x="2260600" y="3200400"/>
          <p14:tracePt t="31436" x="2247900" y="3213100"/>
          <p14:tracePt t="31453" x="2247900" y="3225800"/>
          <p14:tracePt t="31470" x="2235200" y="3244850"/>
          <p14:tracePt t="31486" x="2228850" y="3263900"/>
          <p14:tracePt t="31503" x="2216150" y="3302000"/>
          <p14:tracePt t="31520" x="2209800" y="3314700"/>
          <p14:tracePt t="31536" x="2209800" y="3327400"/>
          <p14:tracePt t="31553" x="2203450" y="3340100"/>
          <p14:tracePt t="31570" x="2203450" y="3352800"/>
          <p14:tracePt t="31586" x="2203450" y="3359150"/>
          <p14:tracePt t="31603" x="2203450" y="3384550"/>
          <p14:tracePt t="31620" x="2203450" y="3403600"/>
          <p14:tracePt t="31636" x="2203450" y="3416300"/>
          <p14:tracePt t="31653" x="2203450" y="3441700"/>
          <p14:tracePt t="31670" x="2203450" y="3467100"/>
          <p14:tracePt t="31686" x="2203450" y="3479800"/>
          <p14:tracePt t="31703" x="2203450" y="3492500"/>
          <p14:tracePt t="31720" x="2203450" y="3505200"/>
          <p14:tracePt t="31736" x="2203450" y="3511550"/>
          <p14:tracePt t="31753" x="2203450" y="3517900"/>
          <p14:tracePt t="31769" x="2203450" y="3530600"/>
          <p14:tracePt t="31786" x="2209800" y="3549650"/>
          <p14:tracePt t="31803" x="2222500" y="3562350"/>
          <p14:tracePt t="31819" x="2228850" y="3575050"/>
          <p14:tracePt t="31836" x="2241550" y="3594100"/>
          <p14:tracePt t="31853" x="2247900" y="3600450"/>
          <p14:tracePt t="31870" x="2260600" y="3606800"/>
          <p14:tracePt t="31886" x="2260600" y="3613150"/>
          <p14:tracePt t="31903" x="2273300" y="3619500"/>
          <p14:tracePt t="31920" x="2273300" y="3625850"/>
          <p14:tracePt t="31936" x="2279650" y="3632200"/>
          <p14:tracePt t="31953" x="2298700" y="3644900"/>
          <p14:tracePt t="31970" x="2305050" y="3651250"/>
          <p14:tracePt t="31986" x="2317750" y="3651250"/>
          <p14:tracePt t="32003" x="2324100" y="3657600"/>
          <p14:tracePt t="32019" x="2330450" y="3657600"/>
          <p14:tracePt t="32056" x="2336800" y="3657600"/>
          <p14:tracePt t="32057" x="2336800" y="3663950"/>
          <p14:tracePt t="32069" x="2349500" y="3663950"/>
          <p14:tracePt t="32086" x="2355850" y="3663950"/>
          <p14:tracePt t="32103" x="2368550" y="3663950"/>
          <p14:tracePt t="32120" x="2381250" y="3663950"/>
          <p14:tracePt t="32136" x="2387600" y="3663950"/>
          <p14:tracePt t="32153" x="2400300" y="3663950"/>
          <p14:tracePt t="32169" x="2413000" y="3663950"/>
          <p14:tracePt t="32186" x="2432050" y="3663950"/>
          <p14:tracePt t="32203" x="2438400" y="3663950"/>
          <p14:tracePt t="32220" x="2451100" y="3663950"/>
          <p14:tracePt t="32236" x="2457450" y="3663950"/>
          <p14:tracePt t="32253" x="2463800" y="3663950"/>
          <p14:tracePt t="32270" x="2470150" y="3657600"/>
          <p14:tracePt t="32286" x="2476500" y="3657600"/>
          <p14:tracePt t="32303" x="2489200" y="3644900"/>
          <p14:tracePt t="32303" x="2501900" y="3644900"/>
          <p14:tracePt t="32319" x="2508250" y="3638550"/>
          <p14:tracePt t="32336" x="2520950" y="3625850"/>
          <p14:tracePt t="32353" x="2527300" y="3613150"/>
          <p14:tracePt t="32369" x="2533650" y="3606800"/>
          <p14:tracePt t="32386" x="2540000" y="3594100"/>
          <p14:tracePt t="32403" x="2540000" y="3587750"/>
          <p14:tracePt t="32419" x="2552700" y="3575050"/>
          <p14:tracePt t="32436" x="2552700" y="3562350"/>
          <p14:tracePt t="32453" x="2559050" y="3543300"/>
          <p14:tracePt t="32469" x="2559050" y="3505200"/>
          <p14:tracePt t="32486" x="2559050" y="3486150"/>
          <p14:tracePt t="32503" x="2559050" y="3460750"/>
          <p14:tracePt t="32520" x="2559050" y="3441700"/>
          <p14:tracePt t="32536" x="2559050" y="3409950"/>
          <p14:tracePt t="32553" x="2552700" y="3390900"/>
          <p14:tracePt t="32569" x="2552700" y="3384550"/>
          <p14:tracePt t="32586" x="2546350" y="3359150"/>
          <p14:tracePt t="32603" x="2540000" y="3340100"/>
          <p14:tracePt t="32619" x="2533650" y="3321050"/>
          <p14:tracePt t="32636" x="2520950" y="3308350"/>
          <p14:tracePt t="32653" x="2514600" y="3295650"/>
          <p14:tracePt t="32670" x="2508250" y="3289300"/>
          <p14:tracePt t="32712" x="2501900" y="3289300"/>
          <p14:tracePt t="32720" x="2501900" y="3282950"/>
          <p14:tracePt t="32744" x="2495550" y="3282950"/>
          <p14:tracePt t="32757" x="2476500" y="3282950"/>
          <p14:tracePt t="32770" x="2470150" y="3276600"/>
          <p14:tracePt t="32786" x="2451100" y="3276600"/>
          <p14:tracePt t="32803" x="2438400" y="3276600"/>
          <p14:tracePt t="32820" x="2419350" y="3276600"/>
          <p14:tracePt t="32837" x="2406650" y="3276600"/>
          <p14:tracePt t="32853" x="2393950" y="3276600"/>
          <p14:tracePt t="32870" x="2381250" y="3276600"/>
          <p14:tracePt t="32886" x="2336800" y="3295650"/>
          <p14:tracePt t="32903" x="2305050" y="3314700"/>
          <p14:tracePt t="32919" x="2286000" y="3321050"/>
          <p14:tracePt t="32936" x="2266950" y="3340100"/>
          <p14:tracePt t="32953" x="2260600" y="3346450"/>
          <p14:tracePt t="32969" x="2254250" y="3371850"/>
          <p14:tracePt t="32986" x="2228850" y="3416300"/>
          <p14:tracePt t="33003" x="2216150" y="3448050"/>
          <p14:tracePt t="33019" x="2203450" y="3479800"/>
          <p14:tracePt t="33036" x="2203450" y="3505200"/>
          <p14:tracePt t="33053" x="2203450" y="3556000"/>
          <p14:tracePt t="33069" x="2209800" y="3594100"/>
          <p14:tracePt t="33086" x="2228850" y="3632200"/>
          <p14:tracePt t="33103" x="2241550" y="3651250"/>
          <p14:tracePt t="33103" x="2266950" y="3663950"/>
          <p14:tracePt t="33120" x="2292350" y="3676650"/>
          <p14:tracePt t="33136" x="2330450" y="3702050"/>
          <p14:tracePt t="33153" x="2362200" y="3708400"/>
          <p14:tracePt t="33170" x="2425700" y="3727450"/>
          <p14:tracePt t="33186" x="2444750" y="3733800"/>
          <p14:tracePt t="33203" x="2451100" y="3733800"/>
          <p14:tracePt t="33375"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9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305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98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25775"/>
            <a:ext cx="91440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9892" name="Text Box 4"/>
          <p:cNvSpPr txBox="1">
            <a:spLocks noChangeArrowheads="1"/>
          </p:cNvSpPr>
          <p:nvPr/>
        </p:nvSpPr>
        <p:spPr bwMode="auto">
          <a:xfrm>
            <a:off x="147638" y="6286500"/>
            <a:ext cx="8951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These are the two voxel time courses that are submitted to the model</a:t>
            </a:r>
          </a:p>
        </p:txBody>
      </p:sp>
      <p:sp>
        <p:nvSpPr>
          <p:cNvPr id="1189893" name="Oval 5"/>
          <p:cNvSpPr>
            <a:spLocks noChangeArrowheads="1"/>
          </p:cNvSpPr>
          <p:nvPr/>
        </p:nvSpPr>
        <p:spPr bwMode="auto">
          <a:xfrm>
            <a:off x="2865438" y="257175"/>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9894" name="Oval 6"/>
          <p:cNvSpPr>
            <a:spLocks noChangeArrowheads="1"/>
          </p:cNvSpPr>
          <p:nvPr/>
        </p:nvSpPr>
        <p:spPr bwMode="auto">
          <a:xfrm>
            <a:off x="2178050" y="3249613"/>
            <a:ext cx="412750" cy="434975"/>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9895" name="Text Box 7"/>
          <p:cNvSpPr txBox="1">
            <a:spLocks noChangeArrowheads="1"/>
          </p:cNvSpPr>
          <p:nvPr/>
        </p:nvSpPr>
        <p:spPr bwMode="auto">
          <a:xfrm>
            <a:off x="3665538" y="3335338"/>
            <a:ext cx="3635375" cy="1930400"/>
          </a:xfrm>
          <a:prstGeom prst="rect">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dirty="0">
                <a:solidFill>
                  <a:schemeClr val="tx1"/>
                </a:solidFill>
              </a:rPr>
              <a:t>The model time course is yoked to the mid point of the volume acquisition (TR), so there will be a better fit for voxels in slices acquired at or near that time.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07"/>
    </mc:Choice>
    <mc:Fallback xmlns="">
      <p:transition spd="slow" advTm="3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1938" name="Rectangle 2"/>
          <p:cNvSpPr>
            <a:spLocks noGrp="1" noChangeArrowheads="1"/>
          </p:cNvSpPr>
          <p:nvPr>
            <p:ph type="title"/>
          </p:nvPr>
        </p:nvSpPr>
        <p:spPr/>
        <p:txBody>
          <a:bodyPr/>
          <a:lstStyle/>
          <a:p>
            <a:r>
              <a:rPr lang="en-GB"/>
              <a:t>Slice timing solutions</a:t>
            </a:r>
          </a:p>
        </p:txBody>
      </p:sp>
      <p:sp>
        <p:nvSpPr>
          <p:cNvPr id="1191939" name="Rectangle 3"/>
          <p:cNvSpPr>
            <a:spLocks noGrp="1" noChangeArrowheads="1"/>
          </p:cNvSpPr>
          <p:nvPr>
            <p:ph type="body" idx="1"/>
          </p:nvPr>
        </p:nvSpPr>
        <p:spPr/>
        <p:txBody>
          <a:bodyPr/>
          <a:lstStyle/>
          <a:p>
            <a:r>
              <a:rPr lang="en-GB" dirty="0"/>
              <a:t>Option 1</a:t>
            </a:r>
          </a:p>
          <a:p>
            <a:pPr lvl="1"/>
            <a:r>
              <a:rPr lang="en-GB" dirty="0"/>
              <a:t>Including temporal derivatives of the main </a:t>
            </a:r>
            <a:r>
              <a:rPr lang="en-GB" dirty="0" err="1"/>
              <a:t>regressors</a:t>
            </a:r>
            <a:r>
              <a:rPr lang="en-GB" dirty="0"/>
              <a:t> in the model allows the model to be shifted in time to fit voxels in slices acquired far away from the mid point of the TR</a:t>
            </a:r>
          </a:p>
          <a:p>
            <a:r>
              <a:rPr lang="en-GB" dirty="0"/>
              <a:t>But,</a:t>
            </a:r>
          </a:p>
          <a:p>
            <a:pPr lvl="1"/>
            <a:r>
              <a:rPr lang="en-GB" dirty="0"/>
              <a:t>this makes it difficult to interpret the PE’s for the derivatives: do they represent slice timing, or do they represent variations in the underlying HRF between brain areas (or people)?</a:t>
            </a:r>
          </a:p>
          <a:p>
            <a:pPr lvl="1"/>
            <a:r>
              <a:rPr lang="en-GB" dirty="0"/>
              <a:t>and, you end up having to use F contrasts instead of t contrasts (see later for why this is to be avoided if possible)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7444"/>
    </mc:Choice>
    <mc:Fallback xmlns="">
      <p:transition spd="slow" advTm="117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1939">
                                            <p:txEl>
                                              <p:pRg st="0" end="0"/>
                                            </p:txEl>
                                          </p:spTgt>
                                        </p:tgtEl>
                                        <p:attrNameLst>
                                          <p:attrName>style.color</p:attrName>
                                        </p:attrNameLst>
                                      </p:cBhvr>
                                      <p:by>
                                        <p:hsl h="0" s="-12549" l="-25098"/>
                                      </p:by>
                                    </p:animClr>
                                    <p:animClr clrSpc="hsl" dir="cw">
                                      <p:cBhvr>
                                        <p:cTn id="11" dur="500" fill="hold"/>
                                        <p:tgtEl>
                                          <p:spTgt spid="1191939">
                                            <p:txEl>
                                              <p:pRg st="0" end="0"/>
                                            </p:txEl>
                                          </p:spTgt>
                                        </p:tgtEl>
                                        <p:attrNameLst>
                                          <p:attrName>fillcolor</p:attrName>
                                        </p:attrNameLst>
                                      </p:cBhvr>
                                      <p:by>
                                        <p:hsl h="0" s="-12549" l="-25098"/>
                                      </p:by>
                                    </p:animClr>
                                    <p:animClr clrSpc="hsl" dir="cw">
                                      <p:cBhvr>
                                        <p:cTn id="12" dur="500" fill="hold"/>
                                        <p:tgtEl>
                                          <p:spTgt spid="1191939">
                                            <p:txEl>
                                              <p:pRg st="0" end="0"/>
                                            </p:txEl>
                                          </p:spTgt>
                                        </p:tgtEl>
                                        <p:attrNameLst>
                                          <p:attrName>stroke.color</p:attrName>
                                        </p:attrNameLst>
                                      </p:cBhvr>
                                      <p:by>
                                        <p:hsl h="0" s="-12549" l="-25098"/>
                                      </p:by>
                                    </p:animClr>
                                    <p:set>
                                      <p:cBhvr>
                                        <p:cTn id="13" dur="500" fill="hold"/>
                                        <p:tgtEl>
                                          <p:spTgt spid="1191939">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1939">
                                            <p:txEl>
                                              <p:pRg st="1" end="1"/>
                                            </p:txEl>
                                          </p:spTgt>
                                        </p:tgtEl>
                                        <p:attrNameLst>
                                          <p:attrName>style.color</p:attrName>
                                        </p:attrNameLst>
                                      </p:cBhvr>
                                      <p:by>
                                        <p:hsl h="0" s="-12549" l="-25098"/>
                                      </p:by>
                                    </p:animClr>
                                    <p:animClr clrSpc="hsl" dir="cw">
                                      <p:cBhvr>
                                        <p:cTn id="16" dur="500" fill="hold"/>
                                        <p:tgtEl>
                                          <p:spTgt spid="1191939">
                                            <p:txEl>
                                              <p:pRg st="1" end="1"/>
                                            </p:txEl>
                                          </p:spTgt>
                                        </p:tgtEl>
                                        <p:attrNameLst>
                                          <p:attrName>fillcolor</p:attrName>
                                        </p:attrNameLst>
                                      </p:cBhvr>
                                      <p:by>
                                        <p:hsl h="0" s="-12549" l="-25098"/>
                                      </p:by>
                                    </p:animClr>
                                    <p:animClr clrSpc="hsl" dir="cw">
                                      <p:cBhvr>
                                        <p:cTn id="17" dur="500" fill="hold"/>
                                        <p:tgtEl>
                                          <p:spTgt spid="1191939">
                                            <p:txEl>
                                              <p:pRg st="1" end="1"/>
                                            </p:txEl>
                                          </p:spTgt>
                                        </p:tgtEl>
                                        <p:attrNameLst>
                                          <p:attrName>stroke.color</p:attrName>
                                        </p:attrNameLst>
                                      </p:cBhvr>
                                      <p:by>
                                        <p:hsl h="0" s="-12549" l="-25098"/>
                                      </p:by>
                                    </p:animClr>
                                    <p:set>
                                      <p:cBhvr>
                                        <p:cTn id="18" dur="500" fill="hold"/>
                                        <p:tgtEl>
                                          <p:spTgt spid="1191939">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191939">
                                            <p:txEl>
                                              <p:pRg st="2" end="2"/>
                                            </p:txEl>
                                          </p:spTgt>
                                        </p:tgtEl>
                                        <p:attrNameLst>
                                          <p:attrName>style.color</p:attrName>
                                        </p:attrNameLst>
                                      </p:cBhvr>
                                      <p:by>
                                        <p:hsl h="0" s="-12549" l="-25098"/>
                                      </p:by>
                                    </p:animClr>
                                    <p:animClr clrSpc="hsl" dir="cw">
                                      <p:cBhvr>
                                        <p:cTn id="23" dur="500" fill="hold"/>
                                        <p:tgtEl>
                                          <p:spTgt spid="1191939">
                                            <p:txEl>
                                              <p:pRg st="2" end="2"/>
                                            </p:txEl>
                                          </p:spTgt>
                                        </p:tgtEl>
                                        <p:attrNameLst>
                                          <p:attrName>fillcolor</p:attrName>
                                        </p:attrNameLst>
                                      </p:cBhvr>
                                      <p:by>
                                        <p:hsl h="0" s="-12549" l="-25098"/>
                                      </p:by>
                                    </p:animClr>
                                    <p:animClr clrSpc="hsl" dir="cw">
                                      <p:cBhvr>
                                        <p:cTn id="24" dur="500" fill="hold"/>
                                        <p:tgtEl>
                                          <p:spTgt spid="1191939">
                                            <p:txEl>
                                              <p:pRg st="2" end="2"/>
                                            </p:txEl>
                                          </p:spTgt>
                                        </p:tgtEl>
                                        <p:attrNameLst>
                                          <p:attrName>stroke.color</p:attrName>
                                        </p:attrNameLst>
                                      </p:cBhvr>
                                      <p:by>
                                        <p:hsl h="0" s="-12549" l="-25098"/>
                                      </p:by>
                                    </p:animClr>
                                    <p:set>
                                      <p:cBhvr>
                                        <p:cTn id="25" dur="500" fill="hold"/>
                                        <p:tgtEl>
                                          <p:spTgt spid="1191939">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1191939">
                                            <p:txEl>
                                              <p:pRg st="3" end="3"/>
                                            </p:txEl>
                                          </p:spTgt>
                                        </p:tgtEl>
                                        <p:attrNameLst>
                                          <p:attrName>style.color</p:attrName>
                                        </p:attrNameLst>
                                      </p:cBhvr>
                                      <p:by>
                                        <p:hsl h="0" s="-12549" l="-25098"/>
                                      </p:by>
                                    </p:animClr>
                                    <p:animClr clrSpc="hsl" dir="cw">
                                      <p:cBhvr>
                                        <p:cTn id="28" dur="500" fill="hold"/>
                                        <p:tgtEl>
                                          <p:spTgt spid="1191939">
                                            <p:txEl>
                                              <p:pRg st="3" end="3"/>
                                            </p:txEl>
                                          </p:spTgt>
                                        </p:tgtEl>
                                        <p:attrNameLst>
                                          <p:attrName>fillcolor</p:attrName>
                                        </p:attrNameLst>
                                      </p:cBhvr>
                                      <p:by>
                                        <p:hsl h="0" s="-12549" l="-25098"/>
                                      </p:by>
                                    </p:animClr>
                                    <p:animClr clrSpc="hsl" dir="cw">
                                      <p:cBhvr>
                                        <p:cTn id="29" dur="500" fill="hold"/>
                                        <p:tgtEl>
                                          <p:spTgt spid="1191939">
                                            <p:txEl>
                                              <p:pRg st="3" end="3"/>
                                            </p:txEl>
                                          </p:spTgt>
                                        </p:tgtEl>
                                        <p:attrNameLst>
                                          <p:attrName>stroke.color</p:attrName>
                                        </p:attrNameLst>
                                      </p:cBhvr>
                                      <p:by>
                                        <p:hsl h="0" s="-12549" l="-25098"/>
                                      </p:by>
                                    </p:animClr>
                                    <p:set>
                                      <p:cBhvr>
                                        <p:cTn id="30" dur="500" fill="hold"/>
                                        <p:tgtEl>
                                          <p:spTgt spid="1191939">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1191939">
                                            <p:txEl>
                                              <p:pRg st="4" end="4"/>
                                            </p:txEl>
                                          </p:spTgt>
                                        </p:tgtEl>
                                        <p:attrNameLst>
                                          <p:attrName>style.color</p:attrName>
                                        </p:attrNameLst>
                                      </p:cBhvr>
                                      <p:by>
                                        <p:hsl h="0" s="-12549" l="-25098"/>
                                      </p:by>
                                    </p:animClr>
                                    <p:animClr clrSpc="hsl" dir="cw">
                                      <p:cBhvr>
                                        <p:cTn id="33" dur="500" fill="hold"/>
                                        <p:tgtEl>
                                          <p:spTgt spid="1191939">
                                            <p:txEl>
                                              <p:pRg st="4" end="4"/>
                                            </p:txEl>
                                          </p:spTgt>
                                        </p:tgtEl>
                                        <p:attrNameLst>
                                          <p:attrName>fillcolor</p:attrName>
                                        </p:attrNameLst>
                                      </p:cBhvr>
                                      <p:by>
                                        <p:hsl h="0" s="-12549" l="-25098"/>
                                      </p:by>
                                    </p:animClr>
                                    <p:animClr clrSpc="hsl" dir="cw">
                                      <p:cBhvr>
                                        <p:cTn id="34" dur="500" fill="hold"/>
                                        <p:tgtEl>
                                          <p:spTgt spid="1191939">
                                            <p:txEl>
                                              <p:pRg st="4" end="4"/>
                                            </p:txEl>
                                          </p:spTgt>
                                        </p:tgtEl>
                                        <p:attrNameLst>
                                          <p:attrName>stroke.color</p:attrName>
                                        </p:attrNameLst>
                                      </p:cBhvr>
                                      <p:by>
                                        <p:hsl h="0" s="-12549" l="-25098"/>
                                      </p:by>
                                    </p:animClr>
                                    <p:set>
                                      <p:cBhvr>
                                        <p:cTn id="35" dur="500" fill="hold"/>
                                        <p:tgtEl>
                                          <p:spTgt spid="1191939">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3"/>
                </p:tgtEl>
              </p:cMediaNode>
            </p:audio>
          </p:childTnLst>
        </p:cTn>
      </p:par>
    </p:tnLst>
    <p:bldLst>
      <p:bldP spid="1191939"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2962" name="Rectangle 2"/>
          <p:cNvSpPr>
            <a:spLocks noGrp="1" noChangeArrowheads="1"/>
          </p:cNvSpPr>
          <p:nvPr>
            <p:ph type="title"/>
          </p:nvPr>
        </p:nvSpPr>
        <p:spPr/>
        <p:txBody>
          <a:bodyPr/>
          <a:lstStyle/>
          <a:p>
            <a:r>
              <a:rPr lang="en-GB"/>
              <a:t>Slice timing solutions</a:t>
            </a:r>
          </a:p>
        </p:txBody>
      </p:sp>
      <p:sp>
        <p:nvSpPr>
          <p:cNvPr id="1192963" name="Rectangle 3"/>
          <p:cNvSpPr>
            <a:spLocks noGrp="1" noChangeArrowheads="1"/>
          </p:cNvSpPr>
          <p:nvPr>
            <p:ph type="body" idx="1"/>
          </p:nvPr>
        </p:nvSpPr>
        <p:spPr/>
        <p:txBody>
          <a:bodyPr/>
          <a:lstStyle/>
          <a:p>
            <a:r>
              <a:rPr lang="en-GB" dirty="0"/>
              <a:t>Option 2</a:t>
            </a:r>
          </a:p>
          <a:p>
            <a:pPr lvl="1"/>
            <a:r>
              <a:rPr lang="en-GB" dirty="0"/>
              <a:t>Use a block design with blocks long enough that the BOLD response is summated over a long time period</a:t>
            </a:r>
          </a:p>
          <a:p>
            <a:r>
              <a:rPr lang="en-GB" dirty="0"/>
              <a:t>But,</a:t>
            </a:r>
          </a:p>
          <a:p>
            <a:pPr lvl="1"/>
            <a:r>
              <a:rPr lang="en-GB" dirty="0"/>
              <a:t>Not all experimental stimuli / tasks can be presented in a block design</a:t>
            </a:r>
          </a:p>
          <a:p>
            <a:r>
              <a:rPr lang="en-GB" dirty="0"/>
              <a:t>So, use option 3</a:t>
            </a:r>
          </a:p>
          <a:p>
            <a:pPr lvl="1"/>
            <a:r>
              <a:rPr lang="en-GB" dirty="0"/>
              <a:t>Shift the data from different slices in time by small amounts so that it is as if all slices were acquired at once</a:t>
            </a:r>
          </a:p>
          <a:p>
            <a:pPr lvl="1"/>
            <a:r>
              <a:rPr lang="en-GB" dirty="0"/>
              <a:t>this is what the </a:t>
            </a:r>
            <a:r>
              <a:rPr lang="en-GB" dirty="0" err="1"/>
              <a:t>preprocessing</a:t>
            </a:r>
            <a:r>
              <a:rPr lang="en-GB" dirty="0"/>
              <a:t> option in FEAT does</a:t>
            </a:r>
          </a:p>
          <a:p>
            <a:pPr lvl="1"/>
            <a:endParaRPr lang="en-GB"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461"/>
    </mc:Choice>
    <mc:Fallback xmlns="">
      <p:transition spd="slow" advTm="8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2963">
                                            <p:txEl>
                                              <p:pRg st="0" end="0"/>
                                            </p:txEl>
                                          </p:spTgt>
                                        </p:tgtEl>
                                        <p:attrNameLst>
                                          <p:attrName>style.color</p:attrName>
                                        </p:attrNameLst>
                                      </p:cBhvr>
                                      <p:by>
                                        <p:hsl h="0" s="-12549" l="-25098"/>
                                      </p:by>
                                    </p:animClr>
                                    <p:animClr clrSpc="hsl" dir="cw">
                                      <p:cBhvr>
                                        <p:cTn id="11" dur="500" fill="hold"/>
                                        <p:tgtEl>
                                          <p:spTgt spid="1192963">
                                            <p:txEl>
                                              <p:pRg st="0" end="0"/>
                                            </p:txEl>
                                          </p:spTgt>
                                        </p:tgtEl>
                                        <p:attrNameLst>
                                          <p:attrName>fillcolor</p:attrName>
                                        </p:attrNameLst>
                                      </p:cBhvr>
                                      <p:by>
                                        <p:hsl h="0" s="-12549" l="-25098"/>
                                      </p:by>
                                    </p:animClr>
                                    <p:animClr clrSpc="hsl" dir="cw">
                                      <p:cBhvr>
                                        <p:cTn id="12" dur="500" fill="hold"/>
                                        <p:tgtEl>
                                          <p:spTgt spid="1192963">
                                            <p:txEl>
                                              <p:pRg st="0" end="0"/>
                                            </p:txEl>
                                          </p:spTgt>
                                        </p:tgtEl>
                                        <p:attrNameLst>
                                          <p:attrName>stroke.color</p:attrName>
                                        </p:attrNameLst>
                                      </p:cBhvr>
                                      <p:by>
                                        <p:hsl h="0" s="-12549" l="-25098"/>
                                      </p:by>
                                    </p:animClr>
                                    <p:set>
                                      <p:cBhvr>
                                        <p:cTn id="13" dur="500" fill="hold"/>
                                        <p:tgtEl>
                                          <p:spTgt spid="1192963">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2963">
                                            <p:txEl>
                                              <p:pRg st="1" end="1"/>
                                            </p:txEl>
                                          </p:spTgt>
                                        </p:tgtEl>
                                        <p:attrNameLst>
                                          <p:attrName>style.color</p:attrName>
                                        </p:attrNameLst>
                                      </p:cBhvr>
                                      <p:by>
                                        <p:hsl h="0" s="-12549" l="-25098"/>
                                      </p:by>
                                    </p:animClr>
                                    <p:animClr clrSpc="hsl" dir="cw">
                                      <p:cBhvr>
                                        <p:cTn id="16" dur="500" fill="hold"/>
                                        <p:tgtEl>
                                          <p:spTgt spid="1192963">
                                            <p:txEl>
                                              <p:pRg st="1" end="1"/>
                                            </p:txEl>
                                          </p:spTgt>
                                        </p:tgtEl>
                                        <p:attrNameLst>
                                          <p:attrName>fillcolor</p:attrName>
                                        </p:attrNameLst>
                                      </p:cBhvr>
                                      <p:by>
                                        <p:hsl h="0" s="-12549" l="-25098"/>
                                      </p:by>
                                    </p:animClr>
                                    <p:animClr clrSpc="hsl" dir="cw">
                                      <p:cBhvr>
                                        <p:cTn id="17" dur="500" fill="hold"/>
                                        <p:tgtEl>
                                          <p:spTgt spid="1192963">
                                            <p:txEl>
                                              <p:pRg st="1" end="1"/>
                                            </p:txEl>
                                          </p:spTgt>
                                        </p:tgtEl>
                                        <p:attrNameLst>
                                          <p:attrName>stroke.color</p:attrName>
                                        </p:attrNameLst>
                                      </p:cBhvr>
                                      <p:by>
                                        <p:hsl h="0" s="-12549" l="-25098"/>
                                      </p:by>
                                    </p:animClr>
                                    <p:set>
                                      <p:cBhvr>
                                        <p:cTn id="18" dur="500" fill="hold"/>
                                        <p:tgtEl>
                                          <p:spTgt spid="1192963">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192963">
                                            <p:txEl>
                                              <p:pRg st="2" end="2"/>
                                            </p:txEl>
                                          </p:spTgt>
                                        </p:tgtEl>
                                        <p:attrNameLst>
                                          <p:attrName>style.color</p:attrName>
                                        </p:attrNameLst>
                                      </p:cBhvr>
                                      <p:by>
                                        <p:hsl h="0" s="-12549" l="-25098"/>
                                      </p:by>
                                    </p:animClr>
                                    <p:animClr clrSpc="hsl" dir="cw">
                                      <p:cBhvr>
                                        <p:cTn id="23" dur="500" fill="hold"/>
                                        <p:tgtEl>
                                          <p:spTgt spid="1192963">
                                            <p:txEl>
                                              <p:pRg st="2" end="2"/>
                                            </p:txEl>
                                          </p:spTgt>
                                        </p:tgtEl>
                                        <p:attrNameLst>
                                          <p:attrName>fillcolor</p:attrName>
                                        </p:attrNameLst>
                                      </p:cBhvr>
                                      <p:by>
                                        <p:hsl h="0" s="-12549" l="-25098"/>
                                      </p:by>
                                    </p:animClr>
                                    <p:animClr clrSpc="hsl" dir="cw">
                                      <p:cBhvr>
                                        <p:cTn id="24" dur="500" fill="hold"/>
                                        <p:tgtEl>
                                          <p:spTgt spid="1192963">
                                            <p:txEl>
                                              <p:pRg st="2" end="2"/>
                                            </p:txEl>
                                          </p:spTgt>
                                        </p:tgtEl>
                                        <p:attrNameLst>
                                          <p:attrName>stroke.color</p:attrName>
                                        </p:attrNameLst>
                                      </p:cBhvr>
                                      <p:by>
                                        <p:hsl h="0" s="-12549" l="-25098"/>
                                      </p:by>
                                    </p:animClr>
                                    <p:set>
                                      <p:cBhvr>
                                        <p:cTn id="25" dur="500" fill="hold"/>
                                        <p:tgtEl>
                                          <p:spTgt spid="1192963">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1192963">
                                            <p:txEl>
                                              <p:pRg st="3" end="3"/>
                                            </p:txEl>
                                          </p:spTgt>
                                        </p:tgtEl>
                                        <p:attrNameLst>
                                          <p:attrName>style.color</p:attrName>
                                        </p:attrNameLst>
                                      </p:cBhvr>
                                      <p:by>
                                        <p:hsl h="0" s="-12549" l="-25098"/>
                                      </p:by>
                                    </p:animClr>
                                    <p:animClr clrSpc="hsl" dir="cw">
                                      <p:cBhvr>
                                        <p:cTn id="28" dur="500" fill="hold"/>
                                        <p:tgtEl>
                                          <p:spTgt spid="1192963">
                                            <p:txEl>
                                              <p:pRg st="3" end="3"/>
                                            </p:txEl>
                                          </p:spTgt>
                                        </p:tgtEl>
                                        <p:attrNameLst>
                                          <p:attrName>fillcolor</p:attrName>
                                        </p:attrNameLst>
                                      </p:cBhvr>
                                      <p:by>
                                        <p:hsl h="0" s="-12549" l="-25098"/>
                                      </p:by>
                                    </p:animClr>
                                    <p:animClr clrSpc="hsl" dir="cw">
                                      <p:cBhvr>
                                        <p:cTn id="29" dur="500" fill="hold"/>
                                        <p:tgtEl>
                                          <p:spTgt spid="1192963">
                                            <p:txEl>
                                              <p:pRg st="3" end="3"/>
                                            </p:txEl>
                                          </p:spTgt>
                                        </p:tgtEl>
                                        <p:attrNameLst>
                                          <p:attrName>stroke.color</p:attrName>
                                        </p:attrNameLst>
                                      </p:cBhvr>
                                      <p:by>
                                        <p:hsl h="0" s="-12549" l="-25098"/>
                                      </p:by>
                                    </p:animClr>
                                    <p:set>
                                      <p:cBhvr>
                                        <p:cTn id="30" dur="500" fill="hold"/>
                                        <p:tgtEl>
                                          <p:spTgt spid="1192963">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4" presetClass="emph" presetSubtype="0" fill="hold" grpId="0" nodeType="clickEffect">
                                  <p:stCondLst>
                                    <p:cond delay="0"/>
                                  </p:stCondLst>
                                  <p:childTnLst>
                                    <p:animClr clrSpc="hsl" dir="cw">
                                      <p:cBhvr override="childStyle">
                                        <p:cTn id="34" dur="500" fill="hold"/>
                                        <p:tgtEl>
                                          <p:spTgt spid="1192963">
                                            <p:txEl>
                                              <p:pRg st="4" end="4"/>
                                            </p:txEl>
                                          </p:spTgt>
                                        </p:tgtEl>
                                        <p:attrNameLst>
                                          <p:attrName>style.color</p:attrName>
                                        </p:attrNameLst>
                                      </p:cBhvr>
                                      <p:by>
                                        <p:hsl h="0" s="-12549" l="-25098"/>
                                      </p:by>
                                    </p:animClr>
                                    <p:animClr clrSpc="hsl" dir="cw">
                                      <p:cBhvr>
                                        <p:cTn id="35" dur="500" fill="hold"/>
                                        <p:tgtEl>
                                          <p:spTgt spid="1192963">
                                            <p:txEl>
                                              <p:pRg st="4" end="4"/>
                                            </p:txEl>
                                          </p:spTgt>
                                        </p:tgtEl>
                                        <p:attrNameLst>
                                          <p:attrName>fillcolor</p:attrName>
                                        </p:attrNameLst>
                                      </p:cBhvr>
                                      <p:by>
                                        <p:hsl h="0" s="-12549" l="-25098"/>
                                      </p:by>
                                    </p:animClr>
                                    <p:animClr clrSpc="hsl" dir="cw">
                                      <p:cBhvr>
                                        <p:cTn id="36" dur="500" fill="hold"/>
                                        <p:tgtEl>
                                          <p:spTgt spid="1192963">
                                            <p:txEl>
                                              <p:pRg st="4" end="4"/>
                                            </p:txEl>
                                          </p:spTgt>
                                        </p:tgtEl>
                                        <p:attrNameLst>
                                          <p:attrName>stroke.color</p:attrName>
                                        </p:attrNameLst>
                                      </p:cBhvr>
                                      <p:by>
                                        <p:hsl h="0" s="-12549" l="-25098"/>
                                      </p:by>
                                    </p:animClr>
                                    <p:set>
                                      <p:cBhvr>
                                        <p:cTn id="37" dur="500" fill="hold"/>
                                        <p:tgtEl>
                                          <p:spTgt spid="1192963">
                                            <p:txEl>
                                              <p:pRg st="4" end="4"/>
                                            </p:txEl>
                                          </p:spTgt>
                                        </p:tgtEl>
                                        <p:attrNameLst>
                                          <p:attrName>fill.type</p:attrName>
                                        </p:attrNameLst>
                                      </p:cBhvr>
                                      <p:to>
                                        <p:strVal val="solid"/>
                                      </p:to>
                                    </p:set>
                                  </p:childTnLst>
                                </p:cTn>
                              </p:par>
                              <p:par>
                                <p:cTn id="38" presetID="24" presetClass="emph" presetSubtype="0" fill="hold" grpId="0" nodeType="withEffect">
                                  <p:stCondLst>
                                    <p:cond delay="0"/>
                                  </p:stCondLst>
                                  <p:childTnLst>
                                    <p:animClr clrSpc="hsl" dir="cw">
                                      <p:cBhvr override="childStyle">
                                        <p:cTn id="39" dur="500" fill="hold"/>
                                        <p:tgtEl>
                                          <p:spTgt spid="1192963">
                                            <p:txEl>
                                              <p:pRg st="5" end="5"/>
                                            </p:txEl>
                                          </p:spTgt>
                                        </p:tgtEl>
                                        <p:attrNameLst>
                                          <p:attrName>style.color</p:attrName>
                                        </p:attrNameLst>
                                      </p:cBhvr>
                                      <p:by>
                                        <p:hsl h="0" s="-12549" l="-25098"/>
                                      </p:by>
                                    </p:animClr>
                                    <p:animClr clrSpc="hsl" dir="cw">
                                      <p:cBhvr>
                                        <p:cTn id="40" dur="500" fill="hold"/>
                                        <p:tgtEl>
                                          <p:spTgt spid="1192963">
                                            <p:txEl>
                                              <p:pRg st="5" end="5"/>
                                            </p:txEl>
                                          </p:spTgt>
                                        </p:tgtEl>
                                        <p:attrNameLst>
                                          <p:attrName>fillcolor</p:attrName>
                                        </p:attrNameLst>
                                      </p:cBhvr>
                                      <p:by>
                                        <p:hsl h="0" s="-12549" l="-25098"/>
                                      </p:by>
                                    </p:animClr>
                                    <p:animClr clrSpc="hsl" dir="cw">
                                      <p:cBhvr>
                                        <p:cTn id="41" dur="500" fill="hold"/>
                                        <p:tgtEl>
                                          <p:spTgt spid="1192963">
                                            <p:txEl>
                                              <p:pRg st="5" end="5"/>
                                            </p:txEl>
                                          </p:spTgt>
                                        </p:tgtEl>
                                        <p:attrNameLst>
                                          <p:attrName>stroke.color</p:attrName>
                                        </p:attrNameLst>
                                      </p:cBhvr>
                                      <p:by>
                                        <p:hsl h="0" s="-12549" l="-25098"/>
                                      </p:by>
                                    </p:animClr>
                                    <p:set>
                                      <p:cBhvr>
                                        <p:cTn id="42" dur="500" fill="hold"/>
                                        <p:tgtEl>
                                          <p:spTgt spid="1192963">
                                            <p:txEl>
                                              <p:pRg st="5" end="5"/>
                                            </p:txEl>
                                          </p:spTgt>
                                        </p:tgtEl>
                                        <p:attrNameLst>
                                          <p:attrName>fill.type</p:attrName>
                                        </p:attrNameLst>
                                      </p:cBhvr>
                                      <p:to>
                                        <p:strVal val="solid"/>
                                      </p:to>
                                    </p:set>
                                  </p:childTnLst>
                                </p:cTn>
                              </p:par>
                              <p:par>
                                <p:cTn id="43" presetID="24" presetClass="emph" presetSubtype="0" fill="hold" grpId="0" nodeType="withEffect">
                                  <p:stCondLst>
                                    <p:cond delay="0"/>
                                  </p:stCondLst>
                                  <p:childTnLst>
                                    <p:animClr clrSpc="hsl" dir="cw">
                                      <p:cBhvr override="childStyle">
                                        <p:cTn id="44" dur="500" fill="hold"/>
                                        <p:tgtEl>
                                          <p:spTgt spid="1192963">
                                            <p:txEl>
                                              <p:pRg st="6" end="6"/>
                                            </p:txEl>
                                          </p:spTgt>
                                        </p:tgtEl>
                                        <p:attrNameLst>
                                          <p:attrName>style.color</p:attrName>
                                        </p:attrNameLst>
                                      </p:cBhvr>
                                      <p:by>
                                        <p:hsl h="0" s="-12549" l="-25098"/>
                                      </p:by>
                                    </p:animClr>
                                    <p:animClr clrSpc="hsl" dir="cw">
                                      <p:cBhvr>
                                        <p:cTn id="45" dur="500" fill="hold"/>
                                        <p:tgtEl>
                                          <p:spTgt spid="1192963">
                                            <p:txEl>
                                              <p:pRg st="6" end="6"/>
                                            </p:txEl>
                                          </p:spTgt>
                                        </p:tgtEl>
                                        <p:attrNameLst>
                                          <p:attrName>fillcolor</p:attrName>
                                        </p:attrNameLst>
                                      </p:cBhvr>
                                      <p:by>
                                        <p:hsl h="0" s="-12549" l="-25098"/>
                                      </p:by>
                                    </p:animClr>
                                    <p:animClr clrSpc="hsl" dir="cw">
                                      <p:cBhvr>
                                        <p:cTn id="46" dur="500" fill="hold"/>
                                        <p:tgtEl>
                                          <p:spTgt spid="1192963">
                                            <p:txEl>
                                              <p:pRg st="6" end="6"/>
                                            </p:txEl>
                                          </p:spTgt>
                                        </p:tgtEl>
                                        <p:attrNameLst>
                                          <p:attrName>stroke.color</p:attrName>
                                        </p:attrNameLst>
                                      </p:cBhvr>
                                      <p:by>
                                        <p:hsl h="0" s="-12549" l="-25098"/>
                                      </p:by>
                                    </p:animClr>
                                    <p:set>
                                      <p:cBhvr>
                                        <p:cTn id="47" dur="500" fill="hold"/>
                                        <p:tgtEl>
                                          <p:spTgt spid="119296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2"/>
                </p:tgtEl>
              </p:cMediaNode>
            </p:audio>
          </p:childTnLst>
        </p:cTn>
      </p:par>
    </p:tnLst>
    <p:bldLst>
      <p:bldP spid="119296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lstStyle/>
          <a:p>
            <a:r>
              <a:rPr lang="en-GB" dirty="0"/>
              <a:t>Shifting the data in time</a:t>
            </a:r>
          </a:p>
        </p:txBody>
      </p:sp>
      <p:sp>
        <p:nvSpPr>
          <p:cNvPr id="1193987" name="Rectangle 3"/>
          <p:cNvSpPr>
            <a:spLocks noGrp="1" noChangeArrowheads="1"/>
          </p:cNvSpPr>
          <p:nvPr>
            <p:ph type="body" idx="1"/>
          </p:nvPr>
        </p:nvSpPr>
        <p:spPr>
          <a:xfrm>
            <a:off x="211138" y="1169988"/>
            <a:ext cx="8686800" cy="2355410"/>
          </a:xfrm>
        </p:spPr>
        <p:txBody>
          <a:bodyPr/>
          <a:lstStyle/>
          <a:p>
            <a:pPr>
              <a:lnSpc>
                <a:spcPct val="80000"/>
              </a:lnSpc>
            </a:pPr>
            <a:r>
              <a:rPr lang="en-GB" sz="2400" dirty="0"/>
              <a:t>But if the TR is 3 seconds, and you need to move the data for a given slice by, e.g., 1 sec, you don’t have a real data point to use</a:t>
            </a:r>
          </a:p>
          <a:p>
            <a:pPr lvl="1">
              <a:lnSpc>
                <a:spcPct val="80000"/>
              </a:lnSpc>
            </a:pPr>
            <a:r>
              <a:rPr lang="en-GB" sz="2000" dirty="0"/>
              <a:t>get round this by interpolating the missing time points to allow whole voxel time courses to be shifted in time so effectively they were all sampled at once at the middle of the TR</a:t>
            </a:r>
          </a:p>
          <a:p>
            <a:pPr lvl="1">
              <a:lnSpc>
                <a:spcPct val="80000"/>
              </a:lnSpc>
            </a:pPr>
            <a:endParaRPr lang="en-GB" sz="2000" dirty="0"/>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034" y="3040657"/>
            <a:ext cx="6631169" cy="364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063716343"/>
      </p:ext>
    </p:extLst>
  </p:cSld>
  <p:clrMapOvr>
    <a:masterClrMapping/>
  </p:clrMapOvr>
  <mc:AlternateContent xmlns:mc="http://schemas.openxmlformats.org/markup-compatibility/2006" xmlns:p14="http://schemas.microsoft.com/office/powerpoint/2010/main">
    <mc:Choice Requires="p14">
      <p:transition spd="slow" p14:dur="2000" advTm="178884"/>
    </mc:Choice>
    <mc:Fallback xmlns="">
      <p:transition spd="slow" advTm="17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3987">
                                            <p:txEl>
                                              <p:pRg st="0" end="0"/>
                                            </p:txEl>
                                          </p:spTgt>
                                        </p:tgtEl>
                                        <p:attrNameLst>
                                          <p:attrName>style.color</p:attrName>
                                        </p:attrNameLst>
                                      </p:cBhvr>
                                      <p:by>
                                        <p:hsl h="0" s="-12549" l="-25098"/>
                                      </p:by>
                                    </p:animClr>
                                    <p:animClr clrSpc="hsl" dir="cw">
                                      <p:cBhvr>
                                        <p:cTn id="11" dur="500" fill="hold"/>
                                        <p:tgtEl>
                                          <p:spTgt spid="1193987">
                                            <p:txEl>
                                              <p:pRg st="0" end="0"/>
                                            </p:txEl>
                                          </p:spTgt>
                                        </p:tgtEl>
                                        <p:attrNameLst>
                                          <p:attrName>fillcolor</p:attrName>
                                        </p:attrNameLst>
                                      </p:cBhvr>
                                      <p:by>
                                        <p:hsl h="0" s="-12549" l="-25098"/>
                                      </p:by>
                                    </p:animClr>
                                    <p:animClr clrSpc="hsl" dir="cw">
                                      <p:cBhvr>
                                        <p:cTn id="12" dur="500" fill="hold"/>
                                        <p:tgtEl>
                                          <p:spTgt spid="1193987">
                                            <p:txEl>
                                              <p:pRg st="0" end="0"/>
                                            </p:txEl>
                                          </p:spTgt>
                                        </p:tgtEl>
                                        <p:attrNameLst>
                                          <p:attrName>stroke.color</p:attrName>
                                        </p:attrNameLst>
                                      </p:cBhvr>
                                      <p:by>
                                        <p:hsl h="0" s="-12549" l="-25098"/>
                                      </p:by>
                                    </p:animClr>
                                    <p:set>
                                      <p:cBhvr>
                                        <p:cTn id="13" dur="500" fill="hold"/>
                                        <p:tgtEl>
                                          <p:spTgt spid="119398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3987">
                                            <p:txEl>
                                              <p:pRg st="1" end="1"/>
                                            </p:txEl>
                                          </p:spTgt>
                                        </p:tgtEl>
                                        <p:attrNameLst>
                                          <p:attrName>style.color</p:attrName>
                                        </p:attrNameLst>
                                      </p:cBhvr>
                                      <p:by>
                                        <p:hsl h="0" s="-12549" l="-25098"/>
                                      </p:by>
                                    </p:animClr>
                                    <p:animClr clrSpc="hsl" dir="cw">
                                      <p:cBhvr>
                                        <p:cTn id="16" dur="500" fill="hold"/>
                                        <p:tgtEl>
                                          <p:spTgt spid="1193987">
                                            <p:txEl>
                                              <p:pRg st="1" end="1"/>
                                            </p:txEl>
                                          </p:spTgt>
                                        </p:tgtEl>
                                        <p:attrNameLst>
                                          <p:attrName>fillcolor</p:attrName>
                                        </p:attrNameLst>
                                      </p:cBhvr>
                                      <p:by>
                                        <p:hsl h="0" s="-12549" l="-25098"/>
                                      </p:by>
                                    </p:animClr>
                                    <p:animClr clrSpc="hsl" dir="cw">
                                      <p:cBhvr>
                                        <p:cTn id="17" dur="500" fill="hold"/>
                                        <p:tgtEl>
                                          <p:spTgt spid="1193987">
                                            <p:txEl>
                                              <p:pRg st="1" end="1"/>
                                            </p:txEl>
                                          </p:spTgt>
                                        </p:tgtEl>
                                        <p:attrNameLst>
                                          <p:attrName>stroke.color</p:attrName>
                                        </p:attrNameLst>
                                      </p:cBhvr>
                                      <p:by>
                                        <p:hsl h="0" s="-12549" l="-25098"/>
                                      </p:by>
                                    </p:animClr>
                                    <p:set>
                                      <p:cBhvr>
                                        <p:cTn id="18" dur="500" fill="hold"/>
                                        <p:tgtEl>
                                          <p:spTgt spid="119398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bldLst>
      <p:bldP spid="1193987" grpId="0" build="p"/>
    </p:bldLst>
  </p:timing>
  <p:extLst>
    <p:ext uri="{3A86A75C-4F4B-4683-9AE1-C65F6400EC91}">
      <p14:laserTraceLst xmlns:p14="http://schemas.microsoft.com/office/powerpoint/2010/main">
        <p14:tracePtLst>
          <p14:tracePt t="41698" x="1149350" y="4697413"/>
          <p14:tracePt t="41782" x="1149350" y="4679950"/>
          <p14:tracePt t="41879" x="1149350" y="4664075"/>
          <p14:tracePt t="41927" x="1149350" y="4654550"/>
          <p14:tracePt t="41935" x="1165225" y="4611688"/>
          <p14:tracePt t="41943" x="1174750" y="4594225"/>
          <p14:tracePt t="42038" x="1174750" y="4560888"/>
          <p14:tracePt t="42063" x="1174750" y="4551363"/>
          <p14:tracePt t="42087" x="1157288" y="4508500"/>
          <p14:tracePt t="42095" x="1157288" y="4483100"/>
          <p14:tracePt t="42110" x="1157288" y="4449763"/>
          <p14:tracePt t="42127" x="1149350" y="4406900"/>
          <p14:tracePt t="42144" x="1149350" y="4389438"/>
          <p14:tracePt t="42160" x="1149350" y="4346575"/>
          <p14:tracePt t="42177" x="1149350" y="4311650"/>
          <p14:tracePt t="42215" x="1149350" y="4303713"/>
          <p14:tracePt t="42238" x="1149350" y="4286250"/>
          <p14:tracePt t="42246" x="1149350" y="4235450"/>
          <p14:tracePt t="42260" x="1149350" y="4217988"/>
          <p14:tracePt t="42278" x="1157288" y="4175125"/>
          <p14:tracePt t="42294" x="1157288" y="4157663"/>
          <p14:tracePt t="42311" x="1165225" y="4097338"/>
          <p14:tracePt t="42327" x="1182688" y="4054475"/>
          <p14:tracePt t="42344" x="1217613" y="4003675"/>
          <p14:tracePt t="42361" x="1217613" y="3968750"/>
          <p14:tracePt t="42377" x="1208088" y="3968750"/>
          <p14:tracePt t="42394" x="1208088" y="3951288"/>
          <p14:tracePt t="42411" x="1208088" y="3908425"/>
          <p14:tracePt t="42427" x="1208088" y="3900488"/>
          <p14:tracePt t="42445" x="1208088" y="3865563"/>
          <p14:tracePt t="42461" x="1217613" y="3840163"/>
          <p14:tracePt t="42478" x="1225550" y="3797300"/>
          <p14:tracePt t="42494" x="1217613" y="3797300"/>
          <p14:tracePt t="42511" x="1208088" y="3789363"/>
          <p14:tracePt t="42528" x="1217613" y="3746500"/>
          <p14:tracePt t="42544" x="1217613" y="3721100"/>
          <p14:tracePt t="42561" x="1217613" y="3694113"/>
          <p14:tracePt t="42577" x="1225550" y="3643313"/>
          <p14:tracePt t="42614" x="1225550" y="3625850"/>
          <p14:tracePt t="42622" x="1208088" y="3582988"/>
          <p14:tracePt t="42631" x="1192213" y="3532188"/>
          <p14:tracePt t="42645" x="1192213" y="3463925"/>
          <p14:tracePt t="42661" x="1192213" y="3436938"/>
          <p14:tracePt t="42678" x="1174750" y="3403600"/>
          <p14:tracePt t="42719" x="1174750" y="3368675"/>
          <p14:tracePt t="42727" x="1200150" y="3325813"/>
          <p14:tracePt t="42728" x="1200150" y="3308350"/>
          <p14:tracePt t="42744" x="1200150" y="3282950"/>
          <p14:tracePt t="42762" x="1200150" y="3240088"/>
          <p14:tracePt t="42779" x="1200150" y="3222625"/>
          <p14:tracePt t="42795" x="1192213" y="3163888"/>
          <p14:tracePt t="42812" x="1192213" y="3128963"/>
          <p14:tracePt t="42828" x="1192213" y="3111500"/>
          <p14:tracePt t="42845" x="1192213" y="3086100"/>
          <p14:tracePt t="42862" x="1192213" y="3051175"/>
          <p14:tracePt t="42879" x="1192213" y="3043238"/>
          <p14:tracePt t="42918" x="1192213" y="3035300"/>
          <p14:tracePt t="43015" x="1200150" y="3043238"/>
          <p14:tracePt t="43023" x="1182688" y="3060700"/>
          <p14:tracePt t="43029" x="1182688" y="3094038"/>
          <p14:tracePt t="43045" x="1165225" y="3136900"/>
          <p14:tracePt t="43063" x="1174750" y="3189288"/>
          <p14:tracePt t="43079" x="1157288" y="3257550"/>
          <p14:tracePt t="43096" x="1157288" y="3292475"/>
          <p14:tracePt t="43113" x="1165225" y="3335338"/>
          <p14:tracePt t="43129" x="1165225" y="3368675"/>
          <p14:tracePt t="43146" x="1165225" y="3421063"/>
          <p14:tracePt t="43162" x="1149350" y="3454400"/>
          <p14:tracePt t="43179" x="1149350" y="3489325"/>
          <p14:tracePt t="43196" x="1149350" y="3549650"/>
          <p14:tracePt t="43213" x="1131888" y="3660775"/>
          <p14:tracePt t="43230" x="1122363" y="3694113"/>
          <p14:tracePt t="43246" x="1122363" y="3746500"/>
          <p14:tracePt t="43263" x="1122363" y="3814763"/>
          <p14:tracePt t="43280" x="1106488" y="3883025"/>
          <p14:tracePt t="43296" x="1089025" y="3968750"/>
          <p14:tracePt t="43313" x="1089025" y="4011613"/>
          <p14:tracePt t="43329" x="1089025" y="4097338"/>
          <p14:tracePt t="43346" x="1071563" y="4149725"/>
          <p14:tracePt t="43363" x="1046163" y="4208463"/>
          <p14:tracePt t="43380" x="1054100" y="4251325"/>
          <p14:tracePt t="43397" x="1063625" y="4321175"/>
          <p14:tracePt t="43414" x="1079500" y="4440238"/>
          <p14:tracePt t="43430" x="1079500" y="4483100"/>
          <p14:tracePt t="43447" x="1089025" y="4525963"/>
          <p14:tracePt t="43463" x="1106488" y="4568825"/>
          <p14:tracePt t="43480" x="1089025" y="4586288"/>
          <p14:tracePt t="43496" x="1089025" y="4594225"/>
          <p14:tracePt t="43513" x="1079500" y="4629150"/>
          <p14:tracePt t="43530" x="1079500" y="4646613"/>
          <p14:tracePt t="43567" x="1079500" y="4654550"/>
          <p14:tracePt t="43582" x="1079500" y="4672013"/>
          <p14:tracePt t="43599" x="1079500" y="4679950"/>
          <p14:tracePt t="43614" x="1079500" y="4697413"/>
          <p14:tracePt t="43622" x="1079500" y="4714875"/>
          <p14:tracePt t="43630" x="1096963" y="4732338"/>
          <p14:tracePt t="43647" x="1096963" y="4722813"/>
          <p14:tracePt t="43687" x="1096963" y="4732338"/>
          <p14:tracePt t="43711" x="1096963" y="4740275"/>
          <p14:tracePt t="43718" x="1106488" y="4757738"/>
          <p14:tracePt t="43759" x="1122363" y="4775200"/>
          <p14:tracePt t="43767" x="1149350" y="4775200"/>
          <p14:tracePt t="43780" x="1165225" y="4775200"/>
          <p14:tracePt t="43822" x="1174750" y="4775200"/>
          <p14:tracePt t="43830" x="1192213" y="4757738"/>
          <p14:tracePt t="44047" x="1208088" y="4732338"/>
          <p14:tracePt t="44167" x="1217613" y="4732338"/>
          <p14:tracePt t="44279" x="1217613" y="4722813"/>
          <p14:tracePt t="44303" x="1225550" y="4706938"/>
          <p14:tracePt t="44366" x="1225550" y="4689475"/>
          <p14:tracePt t="44391" x="1225550" y="4679950"/>
          <p14:tracePt t="44402" x="1235075" y="4664075"/>
          <p14:tracePt t="44454" x="1243013" y="4637088"/>
          <p14:tracePt t="44466" x="1268413" y="4637088"/>
          <p14:tracePt t="44483" x="1268413" y="4629150"/>
          <p14:tracePt t="44519" x="1268413" y="4621213"/>
          <p14:tracePt t="44532" x="1268413" y="4603750"/>
          <p14:tracePt t="44532" x="1285875" y="4603750"/>
          <p14:tracePt t="44567" x="1285875" y="4578350"/>
          <p14:tracePt t="44599" x="1311275" y="4578350"/>
          <p14:tracePt t="44615" x="1311275" y="4568825"/>
          <p14:tracePt t="44633" x="1328738" y="4543425"/>
          <p14:tracePt t="44633" x="1354138" y="4518025"/>
          <p14:tracePt t="44650" x="1379538" y="4500563"/>
          <p14:tracePt t="44666" x="1406525" y="4483100"/>
          <p14:tracePt t="44683" x="1422400" y="4465638"/>
          <p14:tracePt t="44879" x="1431925" y="4465638"/>
          <p14:tracePt t="44903" x="1431925" y="4449763"/>
          <p14:tracePt t="44903" x="1431925" y="4440238"/>
          <p14:tracePt t="44927" x="1414463" y="4440238"/>
          <p14:tracePt t="44934" x="1414463" y="4432300"/>
          <p14:tracePt t="45007" x="1422400" y="4432300"/>
          <p14:tracePt t="45038" x="1431925" y="4422775"/>
          <p14:tracePt t="45078" x="1439863" y="4414838"/>
          <p14:tracePt t="45087" x="1449388" y="4397375"/>
          <p14:tracePt t="45095" x="1457325" y="4397375"/>
          <p14:tracePt t="45117" x="1474788" y="4379913"/>
          <p14:tracePt t="45135" x="1474788" y="4364038"/>
          <p14:tracePt t="45135" x="1492250" y="4371975"/>
          <p14:tracePt t="45151" x="1482725" y="4364038"/>
          <p14:tracePt t="45167" x="1492250" y="4364038"/>
          <p14:tracePt t="45206" x="1500188" y="4364038"/>
          <p14:tracePt t="45279" x="1525588" y="4346575"/>
          <p14:tracePt t="45326" x="1525588" y="4329113"/>
          <p14:tracePt t="45502" x="1500188" y="4346575"/>
          <p14:tracePt t="45559" x="1535113" y="4364038"/>
          <p14:tracePt t="45569" x="1577975" y="4406900"/>
          <p14:tracePt t="45591" x="1577975" y="4414838"/>
          <p14:tracePt t="45614" x="1593850" y="4414838"/>
          <p14:tracePt t="45974" x="1603375" y="4406900"/>
          <p14:tracePt t="45985" x="1603375" y="4397375"/>
          <p14:tracePt t="45986" x="1603375" y="4379913"/>
          <p14:tracePt t="46001" x="1611313" y="4364038"/>
          <p14:tracePt t="46019" x="1603375" y="4354513"/>
          <p14:tracePt t="46035" x="1585913" y="4354513"/>
          <p14:tracePt t="46181" x="1585913" y="4329113"/>
          <p14:tracePt t="46358" x="1603375" y="4329113"/>
          <p14:tracePt t="46369" x="1611313" y="4329113"/>
          <p14:tracePt t="46386" x="1628775" y="4329113"/>
          <p14:tracePt t="46404" x="1646238" y="4329113"/>
          <p14:tracePt t="46419" x="1663700" y="4329113"/>
          <p14:tracePt t="46436" x="1679575" y="4329113"/>
          <p14:tracePt t="46452" x="1706563" y="4329113"/>
          <p14:tracePt t="46469" x="1731963" y="4329113"/>
          <p14:tracePt t="46486" x="1757363" y="4337050"/>
          <p14:tracePt t="46503" x="1774825" y="4346575"/>
          <p14:tracePt t="46520" x="1808163" y="4364038"/>
          <p14:tracePt t="46536" x="1868488" y="4346575"/>
          <p14:tracePt t="46573" x="1911350" y="4346575"/>
          <p14:tracePt t="46580" x="1928813" y="4354513"/>
          <p14:tracePt t="46586" x="1954213" y="4354513"/>
          <p14:tracePt t="46603" x="1936750" y="4354513"/>
          <p14:tracePt t="46619" x="1979613" y="4364038"/>
          <p14:tracePt t="46636" x="2049463" y="4371975"/>
          <p14:tracePt t="46654" x="2100263" y="4397375"/>
          <p14:tracePt t="46670" x="2160588" y="4406900"/>
          <p14:tracePt t="46687" x="2211388" y="4406900"/>
          <p14:tracePt t="46703" x="2263775" y="4414838"/>
          <p14:tracePt t="46720" x="2339975" y="4432300"/>
          <p14:tracePt t="46737" x="2365375" y="4440238"/>
          <p14:tracePt t="46753" x="2408238" y="4492625"/>
          <p14:tracePt t="46770" x="2435225" y="4508500"/>
          <p14:tracePt t="46786" x="2486025" y="4518025"/>
          <p14:tracePt t="46821" x="2597150" y="4518025"/>
          <p14:tracePt t="46822" x="2692400" y="4518025"/>
          <p14:tracePt t="46837" x="2768600" y="4525963"/>
          <p14:tracePt t="46854" x="2828925" y="4525963"/>
          <p14:tracePt t="46870" x="2897188" y="4525963"/>
          <p14:tracePt t="46887" x="2957513" y="4525963"/>
          <p14:tracePt t="46904" x="3043238" y="4535488"/>
          <p14:tracePt t="46920" x="3111500" y="4543425"/>
          <p14:tracePt t="46937" x="3171825" y="4535488"/>
          <p14:tracePt t="46954" x="3222625" y="4535488"/>
          <p14:tracePt t="46971" x="3282950" y="4535488"/>
          <p14:tracePt t="46987" x="3514725" y="4594225"/>
          <p14:tracePt t="47004" x="3575050" y="4578350"/>
          <p14:tracePt t="47021" x="3635375" y="4578350"/>
          <p14:tracePt t="47037" x="3746500" y="4578350"/>
          <p14:tracePt t="47054" x="3865563" y="4578350"/>
          <p14:tracePt t="47071" x="3900488" y="4578350"/>
          <p14:tracePt t="47087" x="3951288" y="4560888"/>
          <p14:tracePt t="47105" x="3986213" y="4543425"/>
          <p14:tracePt t="47121" x="4037013" y="4543425"/>
          <p14:tracePt t="47138" x="4054475" y="4543425"/>
          <p14:tracePt t="47154" x="4071938" y="4543425"/>
          <p14:tracePt t="47171" x="4089400" y="4525963"/>
          <p14:tracePt t="47188" x="4106863" y="4535488"/>
          <p14:tracePt t="47204" x="4114800" y="4525963"/>
          <p14:tracePt t="47221" x="4132263" y="4525963"/>
          <p14:tracePt t="47294" x="4149725" y="4525963"/>
          <p14:tracePt t="47365" x="4157663" y="4518025"/>
          <p14:tracePt t="47373" x="4175125" y="4518025"/>
          <p14:tracePt t="47390" x="4225925" y="4492625"/>
          <p14:tracePt t="47406" x="4251325" y="4483100"/>
          <p14:tracePt t="47422" x="4311650" y="4449763"/>
          <p14:tracePt t="47439" x="4337050" y="4432300"/>
          <p14:tracePt t="47542" x="4311650" y="4432300"/>
          <p14:tracePt t="47542" x="4286250" y="4406900"/>
          <p14:tracePt t="47555" x="4286250" y="4397375"/>
          <p14:tracePt t="47572" x="4243388" y="4371975"/>
          <p14:tracePt t="47589" x="4200525" y="4379913"/>
          <p14:tracePt t="47606" x="4157663" y="4364038"/>
          <p14:tracePt t="47622" x="4037013" y="4354513"/>
          <p14:tracePt t="47639" x="4021138" y="4346575"/>
          <p14:tracePt t="47655" x="3968750" y="4346575"/>
          <p14:tracePt t="47672" x="3951288" y="4354513"/>
          <p14:tracePt t="47689" x="3908425" y="4354513"/>
          <p14:tracePt t="47705" x="3925888" y="4354513"/>
          <p14:tracePt t="47722" x="3900488" y="4364038"/>
          <p14:tracePt t="47739" x="3883025" y="4364038"/>
          <p14:tracePt t="47756" x="3857625" y="4354513"/>
          <p14:tracePt t="47773" x="3814763" y="4354513"/>
          <p14:tracePt t="47789" x="3746500" y="4371975"/>
          <p14:tracePt t="47806" x="3711575" y="4371975"/>
          <p14:tracePt t="47822" x="3694113" y="4371975"/>
          <p14:tracePt t="47839" x="3625850" y="4379913"/>
          <p14:tracePt t="47856" x="3557588" y="4397375"/>
          <p14:tracePt t="47872" x="3514725" y="4397375"/>
          <p14:tracePt t="47890" x="3497263" y="4406900"/>
          <p14:tracePt t="47906" x="3436938" y="4406900"/>
          <p14:tracePt t="47923" x="3411538" y="4406900"/>
          <p14:tracePt t="47940" x="3368675" y="4414838"/>
          <p14:tracePt t="47956" x="3325813" y="4414838"/>
          <p14:tracePt t="47973" x="3265488" y="4414838"/>
          <p14:tracePt t="47989" x="3240088" y="4414838"/>
          <p14:tracePt t="48006" x="3121025" y="4422775"/>
          <p14:tracePt t="48023" x="3068638" y="4406900"/>
          <p14:tracePt t="48040" x="3025775" y="4397375"/>
          <p14:tracePt t="48057" x="2992438" y="4397375"/>
          <p14:tracePt t="48073" x="2914650" y="4397375"/>
          <p14:tracePt t="48090" x="2863850" y="4397375"/>
          <p14:tracePt t="48108" x="2794000" y="4397375"/>
          <p14:tracePt t="48123" x="2751138" y="4397375"/>
          <p14:tracePt t="48141" x="2692400" y="4397375"/>
          <p14:tracePt t="48157" x="2640013" y="4397375"/>
          <p14:tracePt t="48174" x="2563813" y="4379913"/>
          <p14:tracePt t="48191" x="2546350" y="4379913"/>
          <p14:tracePt t="48208" x="2486025" y="4371975"/>
          <p14:tracePt t="48225" x="2443163" y="4346575"/>
          <p14:tracePt t="48241" x="2425700" y="4346575"/>
          <p14:tracePt t="48258" x="2374900" y="4329113"/>
          <p14:tracePt t="48275" x="2339975" y="4321175"/>
          <p14:tracePt t="48291" x="2279650" y="4321175"/>
          <p14:tracePt t="48308" x="2236788" y="4321175"/>
          <p14:tracePt t="48324" x="2185988" y="4321175"/>
          <p14:tracePt t="48341" x="2151063" y="4321175"/>
          <p14:tracePt t="48359" x="2108200" y="4321175"/>
          <p14:tracePt t="48375" x="2074863" y="4303713"/>
          <p14:tracePt t="48392" x="2057400" y="4311650"/>
          <p14:tracePt t="48409" x="2032000" y="4303713"/>
          <p14:tracePt t="48425" x="2032000" y="4294188"/>
          <p14:tracePt t="48442" x="2006600" y="4294188"/>
          <p14:tracePt t="48458" x="1989138" y="4294188"/>
          <p14:tracePt t="48475" x="1971675" y="4286250"/>
          <p14:tracePt t="48491" x="1946275" y="4286250"/>
          <p14:tracePt t="48509" x="1920875" y="4286250"/>
          <p14:tracePt t="48526" x="1893888" y="4268788"/>
          <p14:tracePt t="48542" x="1878013" y="4278313"/>
          <p14:tracePt t="48559" x="1851025" y="4268788"/>
          <p14:tracePt t="48575" x="1825625" y="4251325"/>
          <p14:tracePt t="48614" x="1817688" y="4251325"/>
          <p14:tracePt t="48622" x="1808163" y="4251325"/>
          <p14:tracePt t="48625" x="1774825" y="4235450"/>
          <p14:tracePt t="48642" x="1739900" y="4235450"/>
          <p14:tracePt t="48659" x="1714500" y="4243388"/>
          <p14:tracePt t="48676" x="1697038" y="4243388"/>
          <p14:tracePt t="48693" x="1663700" y="4243388"/>
          <p14:tracePt t="48709" x="1636713" y="4235450"/>
          <p14:tracePt t="48726" x="1620838" y="4243388"/>
          <p14:tracePt t="48742" x="1593850" y="4243388"/>
          <p14:tracePt t="48759" x="1593850" y="4260850"/>
          <p14:tracePt t="48935" x="1585913" y="4260850"/>
          <p14:tracePt t="49015" x="1585913" y="4268788"/>
          <p14:tracePt t="49029" x="0" y="0"/>
        </p14:tracePtLst>
        <p14:tracePtLst>
          <p14:tracePt t="49925" x="1603375" y="4294188"/>
          <p14:tracePt t="49990" x="1603375" y="4286250"/>
          <p14:tracePt t="49998" x="1603375" y="4278313"/>
          <p14:tracePt t="50191" x="1628775" y="4278313"/>
          <p14:tracePt t="50198" x="1636713" y="4294188"/>
          <p14:tracePt t="50215" x="1697038" y="4303713"/>
          <p14:tracePt t="50231" x="1749425" y="4303713"/>
          <p14:tracePt t="50246" x="1843088" y="4329113"/>
          <p14:tracePt t="50271" x="1928813" y="4379913"/>
          <p14:tracePt t="50286" x="2032000" y="4422775"/>
          <p14:tracePt t="50296" x="2108200" y="4475163"/>
          <p14:tracePt t="50319" x="2135188" y="4475163"/>
          <p14:tracePt t="50335" x="2185988" y="4508500"/>
          <p14:tracePt t="50351" x="2246313" y="4492625"/>
          <p14:tracePt t="50363" x="2220913" y="4492625"/>
          <p14:tracePt t="50380" x="2314575" y="4492625"/>
          <p14:tracePt t="50397" x="2392363" y="4500563"/>
          <p14:tracePt t="50414" x="2528888" y="4508500"/>
          <p14:tracePt t="50430" x="2597150" y="4508500"/>
          <p14:tracePt t="50447" x="2692400" y="4518025"/>
          <p14:tracePt t="50463" x="2803525" y="4500563"/>
          <p14:tracePt t="50480" x="2879725" y="4483100"/>
          <p14:tracePt t="50496" x="2922588" y="4483100"/>
          <p14:tracePt t="50513" x="2957513" y="4483100"/>
          <p14:tracePt t="50530" x="2992438" y="4483100"/>
          <p14:tracePt t="50547" x="3051175" y="4465638"/>
          <p14:tracePt t="50564" x="3078163" y="4465638"/>
          <p14:tracePt t="50580" x="3094038" y="4465638"/>
          <p14:tracePt t="50597" x="3171825" y="4422775"/>
          <p14:tracePt t="50613" x="3249613" y="4422775"/>
          <p14:tracePt t="50630" x="3343275" y="4406900"/>
          <p14:tracePt t="50647" x="3351213" y="4406900"/>
          <p14:tracePt t="50663" x="3421063" y="4389438"/>
          <p14:tracePt t="50680" x="3454400" y="4389438"/>
          <p14:tracePt t="50697" x="3471863" y="4379913"/>
          <p14:tracePt t="50714" x="3522663" y="4379913"/>
          <p14:tracePt t="50731" x="3565525" y="4364038"/>
          <p14:tracePt t="50747" x="3608388" y="4354513"/>
          <p14:tracePt t="50764" x="3651250" y="4337050"/>
          <p14:tracePt t="50780" x="3668713" y="4337050"/>
          <p14:tracePt t="50797" x="3686175" y="4337050"/>
          <p14:tracePt t="50814" x="3721100" y="4337050"/>
          <p14:tracePt t="50830" x="3754438" y="4329113"/>
          <p14:tracePt t="50848" x="3779838" y="4329113"/>
          <p14:tracePt t="50903" x="3789363" y="4329113"/>
          <p14:tracePt t="51015" x="3789363" y="4346575"/>
          <p14:tracePt t="51033" x="0" y="0"/>
        </p14:tracePtLst>
        <p14:tracePtLst>
          <p14:tracePt t="52170" x="1465263" y="3378200"/>
          <p14:tracePt t="52231" x="1474788" y="3360738"/>
          <p14:tracePt t="52311" x="1474788" y="3351213"/>
          <p14:tracePt t="52319" x="1517650" y="3360738"/>
          <p14:tracePt t="52343" x="1560513" y="3378200"/>
          <p14:tracePt t="52351" x="1620838" y="3394075"/>
          <p14:tracePt t="52374" x="1646238" y="3394075"/>
          <p14:tracePt t="52391" x="1663700" y="3394075"/>
          <p14:tracePt t="52402" x="1739900" y="3429000"/>
          <p14:tracePt t="52419" x="1782763" y="3446463"/>
          <p14:tracePt t="52439" x="1817688" y="3463925"/>
          <p14:tracePt t="52454" x="1835150" y="3463925"/>
          <p14:tracePt t="52471" x="1878013" y="3471863"/>
          <p14:tracePt t="52494" x="1903413" y="3489325"/>
          <p14:tracePt t="52501" x="1989138" y="3522663"/>
          <p14:tracePt t="52519" x="2032000" y="3532188"/>
          <p14:tracePt t="52543" x="2100263" y="3549650"/>
          <p14:tracePt t="52552" x="2125663" y="3549650"/>
          <p14:tracePt t="52585" x="2143125" y="3549650"/>
          <p14:tracePt t="52591" x="2160588" y="3557588"/>
          <p14:tracePt t="52602" x="2211388" y="3565525"/>
          <p14:tracePt t="52618" x="2263775" y="3565525"/>
          <p14:tracePt t="52635" x="2314575" y="3575050"/>
          <p14:tracePt t="52652" x="2349500" y="3582988"/>
          <p14:tracePt t="52668" x="2400300" y="3592513"/>
          <p14:tracePt t="52685" x="2435225" y="3592513"/>
          <p14:tracePt t="52702" x="2528888" y="3608388"/>
          <p14:tracePt t="52719" x="2571750" y="3608388"/>
          <p14:tracePt t="52736" x="2640013" y="3617913"/>
          <p14:tracePt t="52752" x="2665413" y="3617913"/>
          <p14:tracePt t="52769" x="2768600" y="3625850"/>
          <p14:tracePt t="52785" x="2786063" y="3625850"/>
          <p14:tracePt t="52802" x="2932113" y="3608388"/>
          <p14:tracePt t="52819" x="3000375" y="3608388"/>
          <p14:tracePt t="52835" x="3035300" y="3608388"/>
          <p14:tracePt t="52853" x="3111500" y="3608388"/>
          <p14:tracePt t="52869" x="3163888" y="3617913"/>
          <p14:tracePt t="52886" x="3171825" y="3617913"/>
          <p14:tracePt t="52903" x="3249613" y="3617913"/>
          <p14:tracePt t="52919" x="3292475" y="3608388"/>
          <p14:tracePt t="52936" x="3360738" y="3635375"/>
          <p14:tracePt t="52952" x="3411538" y="3643313"/>
          <p14:tracePt t="52969" x="3436938" y="3643313"/>
          <p14:tracePt t="52986" x="3471863" y="3651250"/>
          <p14:tracePt t="53002" x="3514725" y="3651250"/>
          <p14:tracePt t="53019" x="3565525" y="3660775"/>
          <p14:tracePt t="53036" x="3582988" y="3660775"/>
          <p14:tracePt t="53053" x="3625850" y="3660775"/>
          <p14:tracePt t="53070" x="3660775" y="3651250"/>
          <p14:tracePt t="53086" x="3721100" y="3660775"/>
          <p14:tracePt t="53103" x="3736975" y="3660775"/>
          <p14:tracePt t="53119" x="3754438" y="3660775"/>
          <p14:tracePt t="53136" x="3771900" y="3660775"/>
          <p14:tracePt t="53154" x="3806825" y="3643313"/>
          <p14:tracePt t="53215" x="3814763" y="3635375"/>
          <p14:tracePt t="53237" x="3822700" y="3617913"/>
          <p14:tracePt t="53253" x="3832225" y="3600450"/>
          <p14:tracePt t="53270" x="3849688" y="3600450"/>
          <p14:tracePt t="53286" x="3857625" y="3575050"/>
          <p14:tracePt t="53303" x="3857625" y="3565525"/>
          <p14:tracePt t="53359" x="3849688" y="3565525"/>
          <p14:tracePt t="53375" x="3849688" y="3557588"/>
          <p14:tracePt t="53387" x="3849688" y="3540125"/>
          <p14:tracePt t="53404" x="3857625" y="3497263"/>
          <p14:tracePt t="53447" x="3857625" y="3479800"/>
          <p14:tracePt t="53463" x="3849688" y="3479800"/>
          <p14:tracePt t="53503" x="3840163" y="3471863"/>
          <p14:tracePt t="53521" x="3832225" y="3471863"/>
          <p14:tracePt t="53521" x="3806825" y="3463925"/>
          <p14:tracePt t="53537" x="3789363" y="3463925"/>
          <p14:tracePt t="53554" x="3729038" y="3446463"/>
          <p14:tracePt t="53571" x="3668713" y="3429000"/>
          <p14:tracePt t="53587" x="3651250" y="3429000"/>
          <p14:tracePt t="53604" x="3635375" y="3429000"/>
          <p14:tracePt t="53620" x="3592513" y="3429000"/>
          <p14:tracePt t="53638" x="3565525" y="3436938"/>
          <p14:tracePt t="53655" x="3522663" y="3446463"/>
          <p14:tracePt t="53671" x="3506788" y="3446463"/>
          <p14:tracePt t="53688" x="3489325" y="3446463"/>
          <p14:tracePt t="53854" x="0" y="0"/>
        </p14:tracePtLst>
        <p14:tracePtLst>
          <p14:tracePt t="57562" x="1422400" y="4783138"/>
          <p14:tracePt t="57687" x="1422400" y="4765675"/>
          <p14:tracePt t="57698" x="1439863" y="4775200"/>
          <p14:tracePt t="57719" x="1482725" y="4775200"/>
          <p14:tracePt t="57731" x="1525588" y="4783138"/>
          <p14:tracePt t="57751" x="1543050" y="4783138"/>
          <p14:tracePt t="57767" x="1560513" y="4783138"/>
          <p14:tracePt t="57782" x="1577975" y="4775200"/>
          <p14:tracePt t="57807" x="1603375" y="4757738"/>
          <p14:tracePt t="57815" x="1636713" y="4765675"/>
          <p14:tracePt t="57839" x="1663700" y="4765675"/>
          <p14:tracePt t="57848" x="1697038" y="4765675"/>
          <p14:tracePt t="57870" x="1722438" y="4765675"/>
          <p14:tracePt t="57881" x="1782763" y="4775200"/>
          <p14:tracePt t="57903" x="1808163" y="4775200"/>
          <p14:tracePt t="57914" x="1868488" y="4775200"/>
          <p14:tracePt t="57931" x="1868488" y="4783138"/>
          <p14:tracePt t="57950" x="1911350" y="4792663"/>
          <p14:tracePt t="57990" x="1920875" y="4792663"/>
          <p14:tracePt t="57998" x="1954213" y="4792663"/>
          <p14:tracePt t="58015" x="2006600" y="4800600"/>
          <p14:tracePt t="58031" x="2039938" y="4808538"/>
          <p14:tracePt t="58048" x="2117725" y="4826000"/>
          <p14:tracePt t="58065" x="2160588" y="4826000"/>
          <p14:tracePt t="58081" x="2185988" y="4818063"/>
          <p14:tracePt t="58098" x="2263775" y="4835525"/>
          <p14:tracePt t="58114" x="2297113" y="4835525"/>
          <p14:tracePt t="58131" x="2349500" y="4851400"/>
          <p14:tracePt t="58149" x="2451100" y="4860925"/>
          <p14:tracePt t="58165" x="2511425" y="4868863"/>
          <p14:tracePt t="58182" x="2563813" y="4878388"/>
          <p14:tracePt t="58198" x="2649538" y="4894263"/>
          <p14:tracePt t="58215" x="2708275" y="4894263"/>
          <p14:tracePt t="58232" x="2778125" y="4903788"/>
          <p14:tracePt t="58248" x="2836863" y="4911725"/>
          <p14:tracePt t="58265" x="2871788" y="4929188"/>
          <p14:tracePt t="58281" x="2932113" y="4929188"/>
          <p14:tracePt t="58298" x="2965450" y="4911725"/>
          <p14:tracePt t="58316" x="3035300" y="4911725"/>
          <p14:tracePt t="58332" x="3111500" y="4894263"/>
          <p14:tracePt t="58349" x="3128963" y="4894263"/>
          <p14:tracePt t="58365" x="3171825" y="4903788"/>
          <p14:tracePt t="58406" x="3214688" y="4903788"/>
          <p14:tracePt t="58423" x="3222625" y="4903788"/>
          <p14:tracePt t="58431" x="3249613" y="4903788"/>
          <p14:tracePt t="58436" x="3282950" y="4903788"/>
          <p14:tracePt t="58448" x="3325813" y="4903788"/>
          <p14:tracePt t="58466" x="3386138" y="4903788"/>
          <p14:tracePt t="58483" x="3411538" y="4894263"/>
          <p14:tracePt t="58499" x="3463925" y="4886325"/>
          <p14:tracePt t="58516" x="3540125" y="4886325"/>
          <p14:tracePt t="58532" x="3635375" y="4868863"/>
          <p14:tracePt t="58549" x="3694113" y="4868863"/>
          <p14:tracePt t="58566" x="3721100" y="4868863"/>
          <p14:tracePt t="58582" x="3754438" y="4868863"/>
          <p14:tracePt t="58599" x="3883025" y="4851400"/>
          <p14:tracePt t="58616" x="3925888" y="4851400"/>
          <p14:tracePt t="58633" x="4064000" y="4843463"/>
          <p14:tracePt t="58650" x="4165600" y="4851400"/>
          <p14:tracePt t="58666" x="4251325" y="4860925"/>
          <p14:tracePt t="58683" x="4303713" y="4851400"/>
          <p14:tracePt t="58699" x="4449763" y="4868863"/>
          <p14:tracePt t="58716" x="4543425" y="4878388"/>
          <p14:tracePt t="58733" x="4603750" y="4886325"/>
          <p14:tracePt t="58749" x="4664075" y="4894263"/>
          <p14:tracePt t="58766" x="4843463" y="4903788"/>
          <p14:tracePt t="58783" x="4851400" y="4903788"/>
          <p14:tracePt t="58800" x="4937125" y="4886325"/>
          <p14:tracePt t="58817" x="4972050" y="4886325"/>
          <p14:tracePt t="58833" x="5022850" y="4921250"/>
          <p14:tracePt t="58850" x="5057775" y="4921250"/>
          <p14:tracePt t="58866" x="5246688" y="4929188"/>
          <p14:tracePt t="58883" x="5280025" y="4937125"/>
          <p14:tracePt t="58900" x="5357813" y="4937125"/>
          <p14:tracePt t="58916" x="5400675" y="4937125"/>
          <p14:tracePt t="58934" x="5486400" y="4946650"/>
          <p14:tracePt t="58950" x="5589588" y="4964113"/>
          <p14:tracePt t="58967" x="5640388" y="4972050"/>
          <p14:tracePt t="58984" x="5692775" y="4979988"/>
          <p14:tracePt t="59000" x="5897563" y="5006975"/>
          <p14:tracePt t="59017" x="5975350" y="5032375"/>
          <p14:tracePt t="59033" x="6069013" y="5040313"/>
          <p14:tracePt t="59050" x="6111875" y="5022850"/>
          <p14:tracePt t="59067" x="6249988" y="5022850"/>
          <p14:tracePt t="59083" x="6394450" y="5032375"/>
          <p14:tracePt t="59101" x="6472238" y="5040313"/>
          <p14:tracePt t="59117" x="6532563" y="5040313"/>
          <p14:tracePt t="59134" x="6618288" y="5032375"/>
          <p14:tracePt t="59151" x="6678613" y="5032375"/>
          <p14:tracePt t="59167" x="6780213" y="5014913"/>
          <p14:tracePt t="59184" x="6823075" y="5014913"/>
          <p14:tracePt t="59200" x="6875463" y="5014913"/>
          <p14:tracePt t="59217" x="6943725" y="5014913"/>
          <p14:tracePt t="59235" x="6978650" y="5014913"/>
          <p14:tracePt t="59251" x="7021513" y="5014913"/>
          <p14:tracePt t="59268" x="7064375" y="5014913"/>
          <p14:tracePt t="59284" x="7123113" y="5022850"/>
          <p14:tracePt t="59301" x="7183438" y="5006975"/>
          <p14:tracePt t="59318" x="7226300" y="5006975"/>
          <p14:tracePt t="59334" x="7294563" y="5014913"/>
          <p14:tracePt t="59351" x="7337425" y="5014913"/>
          <p14:tracePt t="59367" x="7397750" y="5006975"/>
          <p14:tracePt t="59384" x="7407275" y="5006975"/>
          <p14:tracePt t="59402" x="7432675" y="5006975"/>
          <p14:tracePt t="59439" x="7440613" y="5006975"/>
          <p14:tracePt t="59454" x="7450138" y="5006975"/>
          <p14:tracePt t="59457" x="7458075" y="5006975"/>
          <p14:tracePt t="59468" x="7466013" y="5006975"/>
          <p14:tracePt t="59610" x="0" y="0"/>
        </p14:tracePtLst>
        <p14:tracePtLst>
          <p14:tracePt t="63593" x="1620838" y="4389438"/>
          <p14:tracePt t="63791" x="1620838" y="4379913"/>
          <p14:tracePt t="63799" x="1628775" y="4354513"/>
          <p14:tracePt t="63822" x="1628775" y="4337050"/>
          <p14:tracePt t="63830" x="1628775" y="4321175"/>
          <p14:tracePt t="63847" x="1628775" y="4311650"/>
          <p14:tracePt t="63863" x="1628775" y="4294188"/>
          <p14:tracePt t="63903" x="1628775" y="4286250"/>
          <p14:tracePt t="63919" x="1628775" y="4278313"/>
          <p14:tracePt t="63935" x="1611313" y="4260850"/>
          <p14:tracePt t="63949" x="1611313" y="4251325"/>
          <p14:tracePt t="63983" x="1611313" y="4235450"/>
          <p14:tracePt t="64015" x="1611313" y="4225925"/>
          <p14:tracePt t="64047" x="1611313" y="4217988"/>
          <p14:tracePt t="64087" x="1620838" y="4208463"/>
          <p14:tracePt t="64127" x="1620838" y="4192588"/>
          <p14:tracePt t="64131" x="1620838" y="4175125"/>
          <p14:tracePt t="64146" x="1611313" y="4149725"/>
          <p14:tracePt t="64162" x="1611313" y="4132263"/>
          <p14:tracePt t="64206" x="1611313" y="4114800"/>
          <p14:tracePt t="64215" x="1611313" y="4106863"/>
          <p14:tracePt t="64230" x="1611313" y="4071938"/>
          <p14:tracePt t="64246" x="1593850" y="4054475"/>
          <p14:tracePt t="64263" x="1603375" y="4046538"/>
          <p14:tracePt t="64280" x="1603375" y="4011613"/>
          <p14:tracePt t="64319" x="1603375" y="3994150"/>
          <p14:tracePt t="64343" x="1603375" y="3986213"/>
          <p14:tracePt t="64351" x="1603375" y="3968750"/>
          <p14:tracePt t="64366" x="1611313" y="3951288"/>
          <p14:tracePt t="64379" x="1603375" y="3951288"/>
          <p14:tracePt t="64380" x="1603375" y="3935413"/>
          <p14:tracePt t="64397" x="1593850" y="3925888"/>
          <p14:tracePt t="64414" x="1603375" y="3908425"/>
          <p14:tracePt t="64430" x="1603375" y="3892550"/>
          <p14:tracePt t="64447" x="1593850" y="3900488"/>
          <p14:tracePt t="64519" x="1593850" y="3883025"/>
          <p14:tracePt t="64551" x="1603375" y="3857625"/>
          <p14:tracePt t="64583" x="1603375" y="3849688"/>
          <p14:tracePt t="64583" x="1603375" y="3840163"/>
          <p14:tracePt t="64631" x="1603375" y="3814763"/>
          <p14:tracePt t="64655" x="1603375" y="3797300"/>
          <p14:tracePt t="64727" x="1603375" y="3789363"/>
          <p14:tracePt t="64732" x="1611313" y="3771900"/>
          <p14:tracePt t="64775" x="1593850" y="3746500"/>
          <p14:tracePt t="64782" x="1620838" y="3754438"/>
          <p14:tracePt t="64831" x="1620838" y="3736975"/>
          <p14:tracePt t="64863" x="1620838" y="3729038"/>
          <p14:tracePt t="64895" x="1620838" y="3711575"/>
          <p14:tracePt t="64903" x="1620838" y="3694113"/>
          <p14:tracePt t="64914" x="1628775" y="3668713"/>
          <p14:tracePt t="64959" x="1628775" y="3651250"/>
          <p14:tracePt t="64970" x="1636713" y="3625850"/>
          <p14:tracePt t="65007" x="1636713" y="3608388"/>
          <p14:tracePt t="65023" x="1646238" y="3582988"/>
          <p14:tracePt t="65071" x="1646238" y="3565525"/>
          <p14:tracePt t="65111" x="1646238" y="3557588"/>
          <p14:tracePt t="65118" x="1636713" y="3549650"/>
          <p14:tracePt t="65132" x="1636713" y="3540125"/>
          <p14:tracePt t="65148" x="1636713" y="3522663"/>
          <p14:tracePt t="65165" x="1646238" y="3489325"/>
          <p14:tracePt t="65182" x="1646238" y="3479800"/>
          <p14:tracePt t="65231" x="1646238" y="3463925"/>
          <p14:tracePt t="65246" x="1663700" y="3446463"/>
          <p14:tracePt t="65252" x="1671638" y="3446463"/>
          <p14:tracePt t="65286" x="1671638" y="3436938"/>
          <p14:tracePt t="65298" x="1671638" y="3421063"/>
          <p14:tracePt t="65343" x="1663700" y="3411538"/>
          <p14:tracePt t="65423" x="1671638" y="3394075"/>
          <p14:tracePt t="65487" x="1679575" y="3386138"/>
          <p14:tracePt t="65543" x="1697038" y="3386138"/>
          <p14:tracePt t="65572" x="1714500" y="3386138"/>
          <p14:tracePt t="65622" x="1731963" y="3386138"/>
          <p14:tracePt t="65635" x="1739900" y="3378200"/>
          <p14:tracePt t="65687" x="1757363" y="3378200"/>
          <p14:tracePt t="65727" x="1774825" y="3378200"/>
          <p14:tracePt t="65759" x="1792288" y="3378200"/>
          <p14:tracePt t="65767" x="1800225" y="3378200"/>
          <p14:tracePt t="65807" x="1817688" y="3386138"/>
          <p14:tracePt t="65807" x="1835150" y="3386138"/>
          <p14:tracePt t="65863" x="1843088" y="3386138"/>
          <p14:tracePt t="65903" x="1851025" y="3386138"/>
          <p14:tracePt t="65919" x="1868488" y="3386138"/>
          <p14:tracePt t="66215" x="1868488" y="3394075"/>
          <p14:tracePt t="66223" x="1860550" y="3403600"/>
          <p14:tracePt t="66234" x="1851025" y="3411538"/>
          <p14:tracePt t="66251" x="1851025" y="3421063"/>
          <p14:tracePt t="66366" x="1851025" y="3436938"/>
          <p14:tracePt t="66622" x="1851025" y="3446463"/>
          <p14:tracePt t="66655" x="1851025" y="3454400"/>
          <p14:tracePt t="66679" x="1825625" y="3436938"/>
          <p14:tracePt t="66711" x="1817688" y="3454400"/>
          <p14:tracePt t="66719" x="1825625" y="3497263"/>
          <p14:tracePt t="66736" x="1825625" y="3506788"/>
          <p14:tracePt t="66752" x="1825625" y="3514725"/>
          <p14:tracePt t="66769" x="1825625" y="3522663"/>
          <p14:tracePt t="66815" x="1825625" y="3540125"/>
          <p14:tracePt t="66830" x="1825625" y="3549650"/>
          <p14:tracePt t="66839" x="1825625" y="3565525"/>
          <p14:tracePt t="66870" x="1835150" y="3582988"/>
          <p14:tracePt t="66887" x="1817688" y="3608388"/>
          <p14:tracePt t="66887" x="1817688" y="3617913"/>
          <p14:tracePt t="66903" x="1808163" y="3625850"/>
          <p14:tracePt t="66959" x="1808163" y="3635375"/>
          <p14:tracePt t="66969" x="1792288" y="3660775"/>
          <p14:tracePt t="66970" x="1792288" y="3678238"/>
          <p14:tracePt t="67007" x="1792288" y="3703638"/>
          <p14:tracePt t="67019" x="1792288" y="3721100"/>
          <p14:tracePt t="67038" x="1792288" y="3736975"/>
          <p14:tracePt t="67078" x="1792288" y="3746500"/>
          <p14:tracePt t="67095" x="1792288" y="3736975"/>
          <p14:tracePt t="67103" x="1739900" y="3736975"/>
          <p14:tracePt t="67119" x="1739900" y="3754438"/>
          <p14:tracePt t="67136" x="1739900" y="3763963"/>
          <p14:tracePt t="67154" x="1731963" y="3779838"/>
          <p14:tracePt t="67169" x="1757363" y="3779838"/>
          <p14:tracePt t="67223" x="1757363" y="3797300"/>
          <p14:tracePt t="67231" x="1757363" y="3763963"/>
          <p14:tracePt t="67255" x="1774825" y="3763963"/>
          <p14:tracePt t="67255" x="1765300" y="3763963"/>
          <p14:tracePt t="67287" x="1765300" y="3754438"/>
          <p14:tracePt t="67319" x="1749425" y="3771900"/>
          <p14:tracePt t="67343" x="1757363" y="3789363"/>
          <p14:tracePt t="67351" x="1739900" y="3763963"/>
          <p14:tracePt t="67375" x="1731963" y="3763963"/>
          <p14:tracePt t="67391" x="1739900" y="3797300"/>
          <p14:tracePt t="67471" x="1739900" y="3806825"/>
          <p14:tracePt t="67475" x="1739900" y="3814763"/>
          <p14:tracePt t="67487" x="1739900" y="3822700"/>
          <p14:tracePt t="67527" x="1739900" y="3840163"/>
          <p14:tracePt t="67543" x="1739900" y="3849688"/>
          <p14:tracePt t="67551" x="1749425" y="3857625"/>
          <p14:tracePt t="67591" x="1757363" y="3865563"/>
          <p14:tracePt t="67655" x="1757363" y="3883025"/>
          <p14:tracePt t="67655" x="1722438" y="3917950"/>
          <p14:tracePt t="67671" x="1714500" y="3925888"/>
          <p14:tracePt t="67688" x="1714500" y="3935413"/>
          <p14:tracePt t="67735" x="1722438" y="3943350"/>
          <p14:tracePt t="67815" x="1731963" y="3935413"/>
          <p14:tracePt t="67839" x="1739900" y="3960813"/>
          <p14:tracePt t="67839" x="1739900" y="3968750"/>
          <p14:tracePt t="67855" x="1739900" y="3978275"/>
          <p14:tracePt t="67871" x="1739900" y="3986213"/>
          <p14:tracePt t="67888" x="1739900" y="4021138"/>
          <p14:tracePt t="67905" x="1739900" y="4037013"/>
          <p14:tracePt t="67921" x="1739900" y="4054475"/>
          <p14:tracePt t="67938" x="1739900" y="4071938"/>
          <p14:tracePt t="67954" x="1739900" y="4079875"/>
          <p14:tracePt t="67972" x="1739900" y="4114800"/>
          <p14:tracePt t="67988" x="1774825" y="4114800"/>
          <p14:tracePt t="68005" x="1774825" y="4149725"/>
          <p14:tracePt t="68022" x="1792288" y="4175125"/>
          <p14:tracePt t="68038" x="1782763" y="4183063"/>
          <p14:tracePt t="68055" x="1782763" y="4192588"/>
          <p14:tracePt t="68072" x="1792288" y="4208463"/>
          <p14:tracePt t="68111" x="1792288" y="4217988"/>
          <p14:tracePt t="68122" x="1792288" y="4235450"/>
          <p14:tracePt t="68139" x="1792288" y="4251325"/>
          <p14:tracePt t="68155" x="1792288" y="4260850"/>
          <p14:tracePt t="68191" x="1792288" y="4278313"/>
          <p14:tracePt t="68215" x="1792288" y="4294188"/>
          <p14:tracePt t="68226" x="1792288" y="4303713"/>
          <p14:tracePt t="68279" x="1792288" y="4321175"/>
          <p14:tracePt t="68295" x="1792288" y="4329113"/>
          <p14:tracePt t="68326" x="1792288" y="4346575"/>
          <p14:tracePt t="68351" x="1792288" y="4364038"/>
          <p14:tracePt t="68479" x="1792288" y="4371975"/>
          <p14:tracePt t="68487" x="1782763" y="4371975"/>
          <p14:tracePt t="68527" x="1782763" y="4379913"/>
          <p14:tracePt t="68775" x="1774825" y="4379913"/>
          <p14:tracePt t="68782" x="1765300" y="4379913"/>
          <p14:tracePt t="68822" x="1757363" y="4379913"/>
          <p14:tracePt t="68827" x="1749425" y="4371975"/>
          <p14:tracePt t="68840" x="1731963" y="4371975"/>
          <p14:tracePt t="68857" x="1706563" y="4346575"/>
          <p14:tracePt t="68895" x="1706563" y="4364038"/>
          <p14:tracePt t="68903" x="1697038" y="4364038"/>
          <p14:tracePt t="68907" x="1646238" y="4371975"/>
          <p14:tracePt t="68927" x="1636713" y="4371975"/>
          <p14:tracePt t="68959" x="1620838" y="4354513"/>
          <p14:tracePt t="68959" x="1611313" y="4354513"/>
          <p14:tracePt t="68974" x="1577975" y="4337050"/>
          <p14:tracePt t="68990" x="1568450" y="4337050"/>
          <p14:tracePt t="69231" x="1577975" y="4337050"/>
          <p14:tracePt t="69271" x="1577975" y="4329113"/>
          <p14:tracePt t="69279" x="1577975" y="4286250"/>
          <p14:tracePt t="69319" x="1577975" y="4278313"/>
          <p14:tracePt t="69335" x="1585913" y="4260850"/>
          <p14:tracePt t="69343" x="1577975" y="4260850"/>
          <p14:tracePt t="69359" x="1577975" y="4243388"/>
          <p14:tracePt t="69375" x="1577975" y="4217988"/>
          <p14:tracePt t="69423" x="1577975" y="4208463"/>
          <p14:tracePt t="69431" x="1577975" y="4200525"/>
          <p14:tracePt t="69442" x="1577975" y="4183063"/>
          <p14:tracePt t="69458" x="1593850" y="4165600"/>
          <p14:tracePt t="69475" x="1593850" y="4157663"/>
          <p14:tracePt t="69491" x="1593850" y="4140200"/>
          <p14:tracePt t="69527" x="1593850" y="4122738"/>
          <p14:tracePt t="69543" x="1593850" y="4114800"/>
          <p14:tracePt t="69543" x="1593850" y="4097338"/>
          <p14:tracePt t="69559" x="1593850" y="4079875"/>
          <p14:tracePt t="69575" x="1593850" y="4071938"/>
          <p14:tracePt t="69592" x="1603375" y="4054475"/>
          <p14:tracePt t="69609" x="1603375" y="4037013"/>
          <p14:tracePt t="69625" x="1611313" y="4011613"/>
          <p14:tracePt t="69642" x="1611313" y="3994150"/>
          <p14:tracePt t="69659" x="1620838" y="3943350"/>
          <p14:tracePt t="69695" x="1620838" y="3925888"/>
          <p14:tracePt t="69719" x="1646238" y="3925888"/>
          <p14:tracePt t="69727" x="1663700" y="3917950"/>
          <p14:tracePt t="69742" x="1671638" y="3875088"/>
          <p14:tracePt t="69815" x="1671638" y="3857625"/>
          <p14:tracePt t="69822" x="1671638" y="3840163"/>
          <p14:tracePt t="69847" x="1671638" y="3832225"/>
          <p14:tracePt t="69855" x="1663700" y="3832225"/>
          <p14:tracePt t="69860" x="1663700" y="3814763"/>
          <p14:tracePt t="69876" x="1671638" y="3789363"/>
          <p14:tracePt t="69893" x="1671638" y="3779838"/>
          <p14:tracePt t="69927" x="1671638" y="3763963"/>
          <p14:tracePt t="69927" x="1671638" y="3746500"/>
          <p14:tracePt t="69943" x="1663700" y="3729038"/>
          <p14:tracePt t="69959" x="1663700" y="3711575"/>
          <p14:tracePt t="69976" x="1663700" y="3703638"/>
          <p14:tracePt t="69993" x="1654175" y="3694113"/>
          <p14:tracePt t="70010" x="1654175" y="3678238"/>
          <p14:tracePt t="70027" x="1654175" y="3668713"/>
          <p14:tracePt t="70043" x="1646238" y="3668713"/>
          <p14:tracePt t="70060" x="1646238" y="3651250"/>
          <p14:tracePt t="70076" x="1646238" y="3635375"/>
          <p14:tracePt t="70093" x="1646238" y="3625850"/>
          <p14:tracePt t="70110" x="1646238" y="3617913"/>
          <p14:tracePt t="70127" x="1646238" y="3600450"/>
          <p14:tracePt t="70144" x="1646238" y="3592513"/>
          <p14:tracePt t="70160" x="1654175" y="3565525"/>
          <p14:tracePt t="70177" x="1646238" y="3557588"/>
          <p14:tracePt t="70223" x="1646238" y="3549650"/>
          <p14:tracePt t="70230" x="1636713" y="3540125"/>
          <p14:tracePt t="70246" x="1628775" y="3522663"/>
          <p14:tracePt t="70286" x="1654175" y="3522663"/>
          <p14:tracePt t="70311" x="1654175" y="3514725"/>
          <p14:tracePt t="70343" x="1663700" y="3497263"/>
          <p14:tracePt t="70351" x="1663700" y="3489325"/>
          <p14:tracePt t="70415" x="1671638" y="3471863"/>
          <p14:tracePt t="70479" x="1679575" y="3463925"/>
          <p14:tracePt t="70511" x="1697038" y="3463925"/>
          <p14:tracePt t="70543" x="1706563" y="3463925"/>
          <p14:tracePt t="70549" x="1706563" y="3454400"/>
          <p14:tracePt t="70561" x="1714500" y="3454400"/>
          <p14:tracePt t="70634" x="1722438" y="3446463"/>
          <p14:tracePt t="70671" x="1739900" y="3446463"/>
          <p14:tracePt t="70702" x="1749425" y="3446463"/>
          <p14:tracePt t="70807" x="1749425" y="3454400"/>
          <p14:tracePt t="70831" x="1749425" y="3479800"/>
          <p14:tracePt t="70855" x="1739900" y="3479800"/>
          <p14:tracePt t="70887" x="1739900" y="3489325"/>
          <p14:tracePt t="70903" x="1739900" y="3506788"/>
          <p14:tracePt t="70912" x="1739900" y="3522663"/>
          <p14:tracePt t="70929" x="1739900" y="3557588"/>
          <p14:tracePt t="70946" x="1739900" y="3582988"/>
          <p14:tracePt t="70962" x="1749425" y="3608388"/>
          <p14:tracePt t="70979" x="1749425" y="3600450"/>
          <p14:tracePt t="70995" x="1749425" y="3617913"/>
          <p14:tracePt t="71012" x="1731963" y="3736975"/>
          <p14:tracePt t="71029" x="1714500" y="3779838"/>
          <p14:tracePt t="71045" x="1714500" y="3832225"/>
          <p14:tracePt t="71063" x="1679575" y="3849688"/>
          <p14:tracePt t="71103" x="1679575" y="3857625"/>
          <p14:tracePt t="71118" x="1663700" y="3935413"/>
          <p14:tracePt t="71129" x="1663700" y="3951288"/>
          <p14:tracePt t="71146" x="1646238" y="3978275"/>
          <p14:tracePt t="71162" x="1646238" y="4011613"/>
          <p14:tracePt t="71179" x="1636713" y="4021138"/>
          <p14:tracePt t="71196" x="1628775" y="4037013"/>
          <p14:tracePt t="71255" x="1636713" y="4029075"/>
          <p14:tracePt t="71279" x="1636713" y="4054475"/>
          <p14:tracePt t="71319" x="1636713" y="4079875"/>
          <p14:tracePt t="71343" x="1636713" y="4097338"/>
          <p14:tracePt t="71366" x="1636713" y="4106863"/>
          <p14:tracePt t="71391" x="1628775" y="4106863"/>
          <p14:tracePt t="71414" x="1628775" y="4122738"/>
          <p14:tracePt t="71439" x="1628775" y="4132263"/>
          <p14:tracePt t="71447" x="1628775" y="4149725"/>
          <p14:tracePt t="71463" x="1628775" y="4157663"/>
          <p14:tracePt t="71503" x="1628775" y="4183063"/>
          <p14:tracePt t="71519" x="1628775" y="4200525"/>
          <p14:tracePt t="71530" x="1628775" y="4217988"/>
          <p14:tracePt t="71547" x="1628775" y="4235450"/>
          <p14:tracePt t="71599" x="1636713" y="4251325"/>
          <p14:tracePt t="71687" x="1636713" y="4268788"/>
          <p14:tracePt t="71699" x="0" y="0"/>
        </p14:tracePtLst>
        <p14:tracePtLst>
          <p14:tracePt t="75667" x="2160588" y="4114800"/>
          <p14:tracePt t="76007" x="2178050" y="4089400"/>
          <p14:tracePt t="76024" x="2211388" y="4037013"/>
          <p14:tracePt t="76030" x="2236788" y="4029075"/>
          <p14:tracePt t="76047" x="2271713" y="4029075"/>
          <p14:tracePt t="76066" x="2279650" y="4029075"/>
          <p14:tracePt t="76074" x="2314575" y="4011613"/>
          <p14:tracePt t="76091" x="2314575" y="4003675"/>
          <p14:tracePt t="76108" x="2339975" y="4003675"/>
          <p14:tracePt t="76124" x="2365375" y="4003675"/>
          <p14:tracePt t="76141" x="2408238" y="3986213"/>
          <p14:tracePt t="76157" x="2417763" y="3986213"/>
          <p14:tracePt t="76198" x="2435225" y="3986213"/>
          <p14:tracePt t="76207" x="2443163" y="3986213"/>
          <p14:tracePt t="76215" x="2468563" y="3968750"/>
          <p14:tracePt t="76225" x="2478088" y="3968750"/>
          <p14:tracePt t="76271" x="2493963" y="3943350"/>
          <p14:tracePt t="76276" x="2503488" y="3943350"/>
          <p14:tracePt t="76311" x="2493963" y="3943350"/>
          <p14:tracePt t="76375" x="2493963" y="3935413"/>
          <p14:tracePt t="76463" x="2460625" y="3935413"/>
          <p14:tracePt t="76519" x="2425700" y="3935413"/>
          <p14:tracePt t="76530" x="2425700" y="3925888"/>
          <p14:tracePt t="76546" x="2443163" y="3925888"/>
          <p14:tracePt t="76559" x="2468563" y="3925888"/>
          <p14:tracePt t="76575" x="2486025" y="3908425"/>
          <p14:tracePt t="76592" x="2520950" y="3908425"/>
          <p14:tracePt t="76609" x="2520950" y="3900488"/>
          <p14:tracePt t="76625" x="2536825" y="3908425"/>
          <p14:tracePt t="76662" x="2536825" y="3925888"/>
          <p14:tracePt t="76676" x="2536825" y="3917950"/>
          <p14:tracePt t="76676" x="2528888" y="3908425"/>
          <p14:tracePt t="76693" x="2528888" y="3900488"/>
          <p14:tracePt t="76709" x="2528888" y="3892550"/>
          <p14:tracePt t="76726" x="2536825" y="3892550"/>
          <p14:tracePt t="76742" x="2554288" y="3892550"/>
          <p14:tracePt t="76759" x="2554288" y="3883025"/>
          <p14:tracePt t="76799" x="2554288" y="3875088"/>
          <p14:tracePt t="76863" x="2571750" y="3875088"/>
          <p14:tracePt t="76879" x="2589213" y="3875088"/>
          <p14:tracePt t="76903" x="2589213" y="3849688"/>
          <p14:tracePt t="76927" x="2606675" y="3840163"/>
          <p14:tracePt t="76927" x="2614613" y="3840163"/>
          <p14:tracePt t="76943" x="2632075" y="3840163"/>
          <p14:tracePt t="76959" x="2649538" y="3814763"/>
          <p14:tracePt t="77038" x="2657475" y="3814763"/>
          <p14:tracePt t="77047" x="2657475" y="3806825"/>
          <p14:tracePt t="77071" x="2657475" y="3797300"/>
          <p14:tracePt t="77111" x="2657475" y="3789363"/>
          <p14:tracePt t="77158" x="2665413" y="3779838"/>
          <p14:tracePt t="77198" x="2674938" y="3771900"/>
          <p14:tracePt t="77207" x="2682875" y="3771900"/>
          <p14:tracePt t="77215" x="2708275" y="3746500"/>
          <p14:tracePt t="77227" x="3094038" y="3721100"/>
          <p14:tracePt t="77243" x="3292475" y="3729038"/>
          <p14:tracePt t="77260" x="3335338" y="3729038"/>
          <p14:tracePt t="77277" x="3394075" y="3729038"/>
          <p14:tracePt t="77294" x="3436938" y="3711575"/>
          <p14:tracePt t="77311" x="3436938" y="3694113"/>
          <p14:tracePt t="77327" x="3429000" y="3694113"/>
          <p14:tracePt t="77344" x="3421063" y="3686175"/>
          <p14:tracePt t="77361" x="3429000" y="3660775"/>
          <p14:tracePt t="77399" x="3446463" y="3660775"/>
          <p14:tracePt t="77410" x="3446463" y="3651250"/>
          <p14:tracePt t="77463" x="3446463" y="3643313"/>
          <p14:tracePt t="77485" x="3446463" y="3635375"/>
          <p14:tracePt t="77494" x="3436938" y="3635375"/>
          <p14:tracePt t="77511" x="3436938" y="3617913"/>
          <p14:tracePt t="77551" x="3436938" y="3608388"/>
          <p14:tracePt t="77623" x="3429000" y="3608388"/>
          <p14:tracePt t="77647" x="3421063" y="3600450"/>
          <p14:tracePt t="77647" x="3429000" y="3582988"/>
          <p14:tracePt t="77678" x="3429000" y="3575050"/>
          <p14:tracePt t="77678" x="3421063" y="3565525"/>
          <p14:tracePt t="77695" x="3411538" y="3557588"/>
          <p14:tracePt t="77751" x="3403600" y="3557588"/>
          <p14:tracePt t="77815" x="3386138" y="3540125"/>
          <p14:tracePt t="77870" x="3368675" y="3532188"/>
          <p14:tracePt t="78391" x="3368675" y="3549650"/>
          <p14:tracePt t="78399" x="3317875" y="3600450"/>
          <p14:tracePt t="78413" x="3222625" y="3651250"/>
          <p14:tracePt t="78447" x="3086100" y="3771900"/>
          <p14:tracePt t="78447" x="2974975" y="3832225"/>
          <p14:tracePt t="78463" x="2846388" y="3925888"/>
          <p14:tracePt t="78480" x="2743200" y="3960813"/>
          <p14:tracePt t="78496" x="2614613" y="4029075"/>
          <p14:tracePt t="78513" x="2579688" y="4064000"/>
          <p14:tracePt t="78530" x="2520950" y="4054475"/>
          <p14:tracePt t="78547" x="2443163" y="4071938"/>
          <p14:tracePt t="78564" x="2425700" y="4071938"/>
          <p14:tracePt t="78580" x="2339975" y="4140200"/>
          <p14:tracePt t="78597" x="2246313" y="4192588"/>
          <p14:tracePt t="78613" x="2203450" y="4225925"/>
          <p14:tracePt t="78630" x="2151063" y="4251325"/>
          <p14:tracePt t="78647" x="2125663" y="4260850"/>
          <p14:tracePt t="78663" x="2082800" y="4278313"/>
          <p14:tracePt t="78680" x="2049463" y="4303713"/>
          <p14:tracePt t="78697" x="1989138" y="4321175"/>
          <p14:tracePt t="78714" x="1946275" y="4329113"/>
          <p14:tracePt t="78731" x="1903413" y="4337050"/>
          <p14:tracePt t="78747" x="1860550" y="4354513"/>
          <p14:tracePt t="78764" x="1825625" y="4379913"/>
          <p14:tracePt t="78780" x="1782763" y="4397375"/>
          <p14:tracePt t="78797" x="1757363" y="4440238"/>
          <p14:tracePt t="78833" x="1749425" y="4449763"/>
          <p14:tracePt t="78903" x="1739900" y="4457700"/>
          <p14:tracePt t="78919" x="1722438" y="4457700"/>
          <p14:tracePt t="78931" x="1714500" y="4457700"/>
          <p14:tracePt t="79183" x="1714500" y="4449763"/>
          <p14:tracePt t="79303" x="1714500" y="4440238"/>
          <p14:tracePt t="79316" x="1722438" y="4440238"/>
          <p14:tracePt t="79319" x="1722438" y="4414838"/>
          <p14:tracePt t="79351" x="1739900" y="4414838"/>
          <p14:tracePt t="79399" x="1757363" y="4397375"/>
          <p14:tracePt t="79431" x="1782763" y="4397375"/>
          <p14:tracePt t="79440" x="1782763" y="4389438"/>
          <p14:tracePt t="79479" x="1800225" y="4379913"/>
          <p14:tracePt t="80043" x="0" y="0"/>
        </p14:tracePtLst>
        <p14:tracePtLst>
          <p14:tracePt t="94808" x="3575050" y="4740275"/>
          <p14:tracePt t="95039" x="3592513" y="4757738"/>
          <p14:tracePt t="95047" x="3608388" y="4775200"/>
          <p14:tracePt t="95055" x="3651250" y="4792663"/>
          <p14:tracePt t="95071" x="3711575" y="4843463"/>
          <p14:tracePt t="95087" x="3789363" y="4878388"/>
          <p14:tracePt t="95111" x="3865563" y="4911725"/>
          <p14:tracePt t="95135" x="3875088" y="4921250"/>
          <p14:tracePt t="95143" x="3883025" y="4921250"/>
          <p14:tracePt t="95158" x="3900488" y="4921250"/>
          <p14:tracePt t="95279" x="3917950" y="4921250"/>
          <p14:tracePt t="95295" x="3925888" y="4911725"/>
          <p14:tracePt t="95303" x="3935413" y="4894263"/>
          <p14:tracePt t="95320" x="3943350" y="4886325"/>
          <p14:tracePt t="95337" x="3943350" y="4878388"/>
          <p14:tracePt t="95354" x="3951288" y="4835525"/>
          <p14:tracePt t="95370" x="3951288" y="4792663"/>
          <p14:tracePt t="95387" x="3960813" y="4757738"/>
          <p14:tracePt t="95405" x="3943350" y="4697413"/>
          <p14:tracePt t="95420" x="3943350" y="4689475"/>
          <p14:tracePt t="95437" x="3925888" y="4654550"/>
          <p14:tracePt t="95453" x="3900488" y="4578350"/>
          <p14:tracePt t="95470" x="3892550" y="4551363"/>
          <p14:tracePt t="95487" x="3875088" y="4535488"/>
          <p14:tracePt t="95504" x="3875088" y="4475163"/>
          <p14:tracePt t="95521" x="3857625" y="4432300"/>
          <p14:tracePt t="95537" x="3840163" y="4379913"/>
          <p14:tracePt t="95554" x="3840163" y="4337050"/>
          <p14:tracePt t="95571" x="3814763" y="4251325"/>
          <p14:tracePt t="95587" x="3797300" y="4217988"/>
          <p14:tracePt t="95604" x="3779838" y="4183063"/>
          <p14:tracePt t="95620" x="3779838" y="4149725"/>
          <p14:tracePt t="95637" x="3754438" y="4106863"/>
          <p14:tracePt t="95655" x="3746500" y="4071938"/>
          <p14:tracePt t="95671" x="3736975" y="4064000"/>
          <p14:tracePt t="95688" x="3746500" y="4003675"/>
          <p14:tracePt t="95704" x="3754438" y="3960813"/>
          <p14:tracePt t="95742" x="3754438" y="3943350"/>
          <p14:tracePt t="95754" x="3763963" y="3908425"/>
          <p14:tracePt t="95759" x="3763963" y="3892550"/>
          <p14:tracePt t="95771" x="3771900" y="3840163"/>
          <p14:tracePt t="95787" x="3771900" y="3806825"/>
          <p14:tracePt t="95805" x="3771900" y="3754438"/>
          <p14:tracePt t="95822" x="3771900" y="3736975"/>
          <p14:tracePt t="95838" x="3789363" y="3651250"/>
          <p14:tracePt t="95855" x="3797300" y="3635375"/>
          <p14:tracePt t="95871" x="3814763" y="3592513"/>
          <p14:tracePt t="95888" x="3822700" y="3575050"/>
          <p14:tracePt t="95905" x="3822700" y="3565525"/>
          <p14:tracePt t="95921" x="3822700" y="3540125"/>
          <p14:tracePt t="95938" x="3822700" y="3532188"/>
          <p14:tracePt t="95955" x="3822700" y="3497263"/>
          <p14:tracePt t="95972" x="3822700" y="3479800"/>
          <p14:tracePt t="95988" x="3832225" y="3471863"/>
          <p14:tracePt t="96005" x="3832225" y="3454400"/>
          <p14:tracePt t="96022" x="3832225" y="3446463"/>
          <p14:tracePt t="96038" x="3832225" y="3429000"/>
          <p14:tracePt t="96055" x="3832225" y="3421063"/>
          <p14:tracePt t="96072" x="3832225" y="3411538"/>
          <p14:tracePt t="96088" x="3832225" y="3403600"/>
          <p14:tracePt t="96143" x="3832225" y="3394075"/>
          <p14:tracePt t="96159" x="3832225" y="3368675"/>
          <p14:tracePt t="96175" x="3822700" y="3368675"/>
          <p14:tracePt t="96183" x="3789363" y="3351213"/>
          <p14:tracePt t="96255" x="3779838" y="3343275"/>
          <p14:tracePt t="96273" x="3779838" y="3325813"/>
          <p14:tracePt t="96311" x="3771900" y="3325813"/>
          <p14:tracePt t="96343" x="3771900" y="3317875"/>
          <p14:tracePt t="96351" x="3754438" y="3317875"/>
          <p14:tracePt t="96375" x="3729038" y="3292475"/>
          <p14:tracePt t="96375" x="3729038" y="3275013"/>
          <p14:tracePt t="96389" x="3694113" y="3282950"/>
          <p14:tracePt t="96407" x="3678238" y="3282950"/>
          <p14:tracePt t="96423" x="3651250" y="3265488"/>
          <p14:tracePt t="96440" x="3635375" y="3265488"/>
          <p14:tracePt t="96456" x="3625850" y="3265488"/>
          <p14:tracePt t="96473" x="3608388" y="3265488"/>
          <p14:tracePt t="96511" x="3600450" y="3257550"/>
          <p14:tracePt t="96512" x="3592513" y="3257550"/>
          <p14:tracePt t="96523" x="3575050" y="3257550"/>
          <p14:tracePt t="96539" x="3565525" y="3257550"/>
          <p14:tracePt t="96556" x="3557588" y="3257550"/>
          <p14:tracePt t="96591" x="3549650" y="3257550"/>
          <p14:tracePt t="96592" x="3540125" y="3257550"/>
          <p14:tracePt t="96607" x="3522663" y="3257550"/>
          <p14:tracePt t="96647" x="3506788" y="3265488"/>
          <p14:tracePt t="96655" x="3497263" y="3265488"/>
          <p14:tracePt t="96673" x="3497263" y="3275013"/>
          <p14:tracePt t="96674" x="3489325" y="3275013"/>
          <p14:tracePt t="96690" x="3471863" y="3300413"/>
          <p14:tracePt t="96735" x="3471863" y="3308350"/>
          <p14:tracePt t="96742" x="3471863" y="3317875"/>
          <p14:tracePt t="96757" x="3463925" y="3325813"/>
          <p14:tracePt t="96799" x="3463925" y="3343275"/>
          <p14:tracePt t="96807" x="3454400" y="3351213"/>
          <p14:tracePt t="96823" x="3436938" y="3403600"/>
          <p14:tracePt t="96840" x="3436938" y="3421063"/>
          <p14:tracePt t="96857" x="3446463" y="3463925"/>
          <p14:tracePt t="96873" x="3454400" y="3514725"/>
          <p14:tracePt t="96891" x="3454400" y="3549650"/>
          <p14:tracePt t="96907" x="3479800" y="3600450"/>
          <p14:tracePt t="96924" x="3479800" y="3635375"/>
          <p14:tracePt t="96958" x="3479800" y="3643313"/>
          <p14:tracePt t="96959" x="3489325" y="3660775"/>
          <p14:tracePt t="96974" x="3514725" y="3711575"/>
          <p14:tracePt t="96990" x="3514725" y="3771900"/>
          <p14:tracePt t="97030" x="3514725" y="3797300"/>
          <p14:tracePt t="97055" x="3522663" y="3797300"/>
          <p14:tracePt t="97063" x="3532188" y="3900488"/>
          <p14:tracePt t="97074" x="3532188" y="3917950"/>
          <p14:tracePt t="97091" x="3549650" y="3900488"/>
          <p14:tracePt t="97108" x="3565525" y="3935413"/>
          <p14:tracePt t="97143" x="3565525" y="3951288"/>
          <p14:tracePt t="97144" x="3575050" y="3994150"/>
          <p14:tracePt t="97157" x="3582988" y="4054475"/>
          <p14:tracePt t="97174" x="3582988" y="4114800"/>
          <p14:tracePt t="97192" x="3575050" y="4114800"/>
          <p14:tracePt t="97208" x="3575050" y="4183063"/>
          <p14:tracePt t="97225" x="3575050" y="4217988"/>
          <p14:tracePt t="97241" x="3575050" y="4268788"/>
          <p14:tracePt t="97258" x="3582988" y="4337050"/>
          <p14:tracePt t="97275" x="3582988" y="4364038"/>
          <p14:tracePt t="97291" x="3582988" y="4379913"/>
          <p14:tracePt t="97308" x="3582988" y="4397375"/>
          <p14:tracePt t="97324" x="3582988" y="4414838"/>
          <p14:tracePt t="97341" x="3582988" y="4422775"/>
          <p14:tracePt t="97359" x="3582988" y="4465638"/>
          <p14:tracePt t="97375" x="3582988" y="4475163"/>
          <p14:tracePt t="97392" x="3582988" y="4483100"/>
          <p14:tracePt t="97409" x="3575050" y="4492625"/>
          <p14:tracePt t="97425" x="3557588" y="4525963"/>
          <p14:tracePt t="97471" x="3557588" y="4543425"/>
          <p14:tracePt t="97503" x="3540125" y="4568825"/>
          <p14:tracePt t="97527" x="3522663" y="4586288"/>
          <p14:tracePt t="97567" x="3522663" y="4603750"/>
          <p14:tracePt t="97591" x="3522663" y="4621213"/>
          <p14:tracePt t="97614" x="3522663" y="4637088"/>
          <p14:tracePt t="97615" x="3514725" y="4637088"/>
          <p14:tracePt t="97648" x="3506788" y="4637088"/>
          <p14:tracePt t="97679" x="3506788" y="4646613"/>
          <p14:tracePt t="97693" x="3506788" y="4654550"/>
          <p14:tracePt t="97711" x="3489325" y="4672013"/>
          <p14:tracePt t="97742" x="3497263" y="4697413"/>
          <p14:tracePt t="97775" x="3479800" y="4714875"/>
          <p14:tracePt t="97815" x="3479800" y="4722813"/>
          <p14:tracePt t="97831" x="3463925" y="4697413"/>
          <p14:tracePt t="97870" x="3463925" y="4706938"/>
          <p14:tracePt t="97935" x="3429000" y="4706938"/>
          <p14:tracePt t="98007" x="3436938" y="4706938"/>
          <p14:tracePt t="98012" x="3454400" y="4629150"/>
          <p14:tracePt t="98027" x="3489325" y="4611688"/>
          <p14:tracePt t="98043" x="3514725" y="4629150"/>
          <p14:tracePt t="98060" x="3532188" y="4629150"/>
          <p14:tracePt t="98076" x="3557588" y="4629150"/>
          <p14:tracePt t="98093" x="3592513" y="4621213"/>
          <p14:tracePt t="98110" x="3600450" y="4621213"/>
          <p14:tracePt t="98127" x="3617913" y="4621213"/>
          <p14:tracePt t="98167" x="3625850" y="4621213"/>
          <p14:tracePt t="98175" x="3643313" y="4621213"/>
          <p14:tracePt t="98198" x="3651250" y="4621213"/>
          <p14:tracePt t="98210" x="3643313" y="4621213"/>
          <p14:tracePt t="98238" x="3651250" y="4621213"/>
          <p14:tracePt t="98255" x="3660775" y="4621213"/>
          <p14:tracePt t="98286" x="3668713" y="4621213"/>
          <p14:tracePt t="98383" x="3678238" y="4621213"/>
          <p14:tracePt t="98423" x="3686175" y="4621213"/>
          <p14:tracePt t="98431" x="3703638" y="4621213"/>
          <p14:tracePt t="98461" x="3711575" y="4611688"/>
          <p14:tracePt t="98461" x="3729038" y="4594225"/>
          <p14:tracePt t="98478" x="3729038" y="4578350"/>
          <p14:tracePt t="98494" x="3736975" y="4560888"/>
          <p14:tracePt t="98511" x="3736975" y="4525963"/>
          <p14:tracePt t="98551" x="3771900" y="4492625"/>
          <p14:tracePt t="98561" x="3771900" y="4449763"/>
          <p14:tracePt t="98583" x="3789363" y="4422775"/>
          <p14:tracePt t="98607" x="3789363" y="4414838"/>
          <p14:tracePt t="98631" x="3797300" y="4406900"/>
          <p14:tracePt t="98632" x="3797300" y="4397375"/>
          <p14:tracePt t="98645" x="3797300" y="4364038"/>
          <p14:tracePt t="98661" x="3797300" y="4329113"/>
          <p14:tracePt t="98678" x="3789363" y="4321175"/>
          <p14:tracePt t="98695" x="3789363" y="4286250"/>
          <p14:tracePt t="98711" x="3789363" y="4278313"/>
          <p14:tracePt t="98728" x="3797300" y="4217988"/>
          <p14:tracePt t="98744" x="3797300" y="4200525"/>
          <p14:tracePt t="98762" x="3797300" y="4157663"/>
          <p14:tracePt t="98799" x="3806825" y="4140200"/>
          <p14:tracePt t="98800" x="3814763" y="4106863"/>
          <p14:tracePt t="98812" x="3814763" y="4089400"/>
          <p14:tracePt t="98828" x="3789363" y="4071938"/>
          <p14:tracePt t="98845" x="3789363" y="4003675"/>
          <p14:tracePt t="98879" x="3789363" y="3994150"/>
          <p14:tracePt t="98880" x="3779838" y="3960813"/>
          <p14:tracePt t="98895" x="3779838" y="3917950"/>
          <p14:tracePt t="98912" x="3763963" y="3883025"/>
          <p14:tracePt t="98929" x="3763963" y="3840163"/>
          <p14:tracePt t="98946" x="3763963" y="3822700"/>
          <p14:tracePt t="98962" x="3746500" y="3806825"/>
          <p14:tracePt t="98979" x="3754438" y="3763963"/>
          <p14:tracePt t="98995" x="3746500" y="3763963"/>
          <p14:tracePt t="99012" x="3746500" y="3746500"/>
          <p14:tracePt t="99029" x="3746500" y="3736975"/>
          <p14:tracePt t="99045" x="3746500" y="3678238"/>
          <p14:tracePt t="99063" x="3729038" y="3643313"/>
          <p14:tracePt t="99079" x="3711575" y="3592513"/>
          <p14:tracePt t="99096" x="3711575" y="3575050"/>
          <p14:tracePt t="99113" x="3711575" y="3557588"/>
          <p14:tracePt t="99152" x="3711575" y="3549650"/>
          <p14:tracePt t="99175" x="3711575" y="3514725"/>
          <p14:tracePt t="99199" x="3703638" y="3514725"/>
          <p14:tracePt t="99199" x="3694113" y="3506788"/>
          <p14:tracePt t="99247" x="3694113" y="3497263"/>
          <p14:tracePt t="99258" x="3694113" y="3479800"/>
          <p14:tracePt t="99286" x="3694113" y="3446463"/>
          <p14:tracePt t="99320" x="3694113" y="3429000"/>
          <p14:tracePt t="99321" x="3686175" y="3421063"/>
          <p14:tracePt t="99366" x="3668713" y="3421063"/>
          <p14:tracePt t="99527" x="3643313" y="3394075"/>
          <p14:tracePt t="99553" x="3625850" y="3394075"/>
          <p14:tracePt t="99567" x="3617913" y="3394075"/>
          <p14:tracePt t="99568" x="3600450" y="3394075"/>
          <p14:tracePt t="99599" x="3582988" y="3394075"/>
          <p14:tracePt t="99600" x="3565525" y="3394075"/>
          <p14:tracePt t="99613" x="3557588" y="3394075"/>
          <p14:tracePt t="99630" x="3506788" y="3403600"/>
          <p14:tracePt t="99647" x="3489325" y="3403600"/>
          <p14:tracePt t="99663" x="3471863" y="3411538"/>
          <p14:tracePt t="99680" x="3463925" y="3411538"/>
          <p14:tracePt t="99697" x="3446463" y="3429000"/>
          <p14:tracePt t="99714" x="3429000" y="3429000"/>
          <p14:tracePt t="99731" x="3411538" y="3454400"/>
          <p14:tracePt t="99747" x="3403600" y="3463925"/>
          <p14:tracePt t="99764" x="3378200" y="3489325"/>
          <p14:tracePt t="99780" x="3368675" y="3506788"/>
          <p14:tracePt t="99797" x="3360738" y="3540125"/>
          <p14:tracePt t="99814" x="3360738" y="3557588"/>
          <p14:tracePt t="99830" x="3360738" y="3625850"/>
          <p14:tracePt t="99848" x="3360738" y="3643313"/>
          <p14:tracePt t="99864" x="3378200" y="3694113"/>
          <p14:tracePt t="99881" x="3386138" y="3711575"/>
          <p14:tracePt t="99898" x="3421063" y="3789363"/>
          <p14:tracePt t="99914" x="3446463" y="3840163"/>
          <p14:tracePt t="99931" x="3446463" y="3857625"/>
          <p14:tracePt t="99947" x="3506788" y="3900488"/>
          <p14:tracePt t="99964" x="3514725" y="3925888"/>
          <p14:tracePt t="99981" x="3540125" y="3960813"/>
          <p14:tracePt t="99998" x="3600450" y="3994150"/>
          <p14:tracePt t="100015" x="3617913" y="4021138"/>
          <p14:tracePt t="100031" x="3625850" y="4021138"/>
          <p14:tracePt t="100048" x="3635375" y="4046538"/>
          <p14:tracePt t="100065" x="3635375" y="4097338"/>
          <p14:tracePt t="100081" x="3635375" y="4106863"/>
          <p14:tracePt t="100098" x="3635375" y="4175125"/>
          <p14:tracePt t="100114" x="3617913" y="4208463"/>
          <p14:tracePt t="100131" x="3625850" y="4251325"/>
          <p14:tracePt t="100148" x="3625850" y="4268788"/>
          <p14:tracePt t="100165" x="3625850" y="4303713"/>
          <p14:tracePt t="100182" x="3625850" y="4346575"/>
          <p14:tracePt t="100223" x="3643313" y="4354513"/>
          <p14:tracePt t="100224" x="3625850" y="4379913"/>
          <p14:tracePt t="100232" x="3625850" y="4440238"/>
          <p14:tracePt t="100248" x="3617913" y="4465638"/>
          <p14:tracePt t="100287" x="3617913" y="4483100"/>
          <p14:tracePt t="100288" x="3617913" y="4492625"/>
          <p14:tracePt t="100319" x="3617913" y="4508500"/>
          <p14:tracePt t="100320" x="3617913" y="4525963"/>
          <p14:tracePt t="100332" x="3608388" y="4551363"/>
          <p14:tracePt t="100349" x="3600450" y="4578350"/>
          <p14:tracePt t="100365" x="3592513" y="4611688"/>
          <p14:tracePt t="100382" x="3575050" y="4629150"/>
          <p14:tracePt t="100399" x="3575050" y="4654550"/>
          <p14:tracePt t="100416" x="3557588" y="4679950"/>
          <p14:tracePt t="100432" x="3557588" y="4722813"/>
          <p14:tracePt t="100448" x="3540125" y="4740275"/>
          <p14:tracePt t="100466" x="3532188" y="4757738"/>
          <p14:tracePt t="100512" x="3514725" y="4775200"/>
          <p14:tracePt t="100534" x="3497263" y="4800600"/>
          <p14:tracePt t="100535" x="3497263" y="4792663"/>
          <p14:tracePt t="100857" x="0" y="0"/>
        </p14:tracePtLst>
        <p14:tracePtLst>
          <p14:tracePt t="105230" x="1825625" y="4389438"/>
          <p14:tracePt t="105407" x="1825625" y="4379913"/>
          <p14:tracePt t="105415" x="1843088" y="4364038"/>
          <p14:tracePt t="105423" x="1860550" y="4337050"/>
          <p14:tracePt t="105447" x="1868488" y="4321175"/>
          <p14:tracePt t="105455" x="1893888" y="4329113"/>
          <p14:tracePt t="105471" x="1903413" y="4337050"/>
          <p14:tracePt t="105499" x="1911350" y="4337050"/>
          <p14:tracePt t="105511" x="1911350" y="4321175"/>
          <p14:tracePt t="105567" x="1911350" y="4311650"/>
          <p14:tracePt t="105591" x="1911350" y="4294188"/>
          <p14:tracePt t="105614" x="1893888" y="4311650"/>
          <p14:tracePt t="105623" x="1893888" y="4329113"/>
          <p14:tracePt t="105662" x="1893888" y="4321175"/>
          <p14:tracePt t="105679" x="1885950" y="4311650"/>
          <p14:tracePt t="105727" x="1868488" y="4294188"/>
          <p14:tracePt t="105728" x="1843088" y="4294188"/>
          <p14:tracePt t="105744" x="1843088" y="4268788"/>
          <p14:tracePt t="105782" x="1835150" y="4268788"/>
          <p14:tracePt t="105799" x="1825625" y="4278313"/>
          <p14:tracePt t="105800" x="1808163" y="4260850"/>
          <p14:tracePt t="105812" x="1800225" y="4260850"/>
          <p14:tracePt t="105828" x="1782763" y="4260850"/>
          <p14:tracePt t="105845" x="1782763" y="4235450"/>
          <p14:tracePt t="105862" x="1757363" y="4225925"/>
          <p14:tracePt t="105878" x="1739900" y="4225925"/>
          <p14:tracePt t="105895" x="1722438" y="4225925"/>
          <p14:tracePt t="105912" x="1722438" y="4200525"/>
          <p14:tracePt t="105929" x="1714500" y="4200525"/>
          <p14:tracePt t="105975" x="1706563" y="4192588"/>
          <p14:tracePt t="105987" x="1697038" y="4192588"/>
          <p14:tracePt t="105995" x="1671638" y="4192588"/>
          <p14:tracePt t="106031" x="1654175" y="4175125"/>
          <p14:tracePt t="106031" x="1636713" y="4175125"/>
          <p14:tracePt t="106045" x="1620838" y="4175125"/>
          <p14:tracePt t="106063" x="1611313" y="4175125"/>
          <p14:tracePt t="106104" x="1593850" y="4157663"/>
          <p14:tracePt t="106111" x="1577975" y="4157663"/>
          <p14:tracePt t="106167" x="1550988" y="4165600"/>
          <p14:tracePt t="106183" x="1535113" y="4165600"/>
          <p14:tracePt t="106198" x="1535113" y="4183063"/>
          <p14:tracePt t="106205" x="1517650" y="4200525"/>
          <p14:tracePt t="106238" x="1508125" y="4217988"/>
          <p14:tracePt t="106263" x="1508125" y="4235450"/>
          <p14:tracePt t="106266" x="1492250" y="4251325"/>
          <p14:tracePt t="106335" x="1492250" y="4268788"/>
          <p14:tracePt t="106347" x="1492250" y="4286250"/>
          <p14:tracePt t="106383" x="1482725" y="4286250"/>
          <p14:tracePt t="106383" x="1482725" y="4311650"/>
          <p14:tracePt t="106439" x="1482725" y="4321175"/>
          <p14:tracePt t="106479" x="1492250" y="4321175"/>
          <p14:tracePt t="106480" x="1492250" y="4337050"/>
          <p14:tracePt t="106496" x="1508125" y="4337050"/>
          <p14:tracePt t="106543" x="1543050" y="4337050"/>
          <p14:tracePt t="106551" x="1508125" y="4337050"/>
          <p14:tracePt t="106583" x="1525588" y="4346575"/>
          <p14:tracePt t="106584" x="1560513" y="4364038"/>
          <p14:tracePt t="106615" x="1568450" y="4364038"/>
          <p14:tracePt t="106615" x="1577975" y="4364038"/>
          <p14:tracePt t="106630" x="1593850" y="4364038"/>
          <p14:tracePt t="106647" x="1611313" y="4379913"/>
          <p14:tracePt t="106663" x="1628775" y="4379913"/>
          <p14:tracePt t="106680" x="1636713" y="4379913"/>
          <p14:tracePt t="106697" x="1646238" y="4379913"/>
          <p14:tracePt t="106714" x="1706563" y="4397375"/>
          <p14:tracePt t="106731" x="1714500" y="4397375"/>
          <p14:tracePt t="106747" x="1731963" y="4397375"/>
          <p14:tracePt t="106791" x="1739900" y="4397375"/>
          <p14:tracePt t="106814" x="1765300" y="4406900"/>
          <p14:tracePt t="106839" x="1774825" y="4406900"/>
          <p14:tracePt t="106863" x="1792288" y="4406900"/>
          <p14:tracePt t="106866" x="1808163" y="4414838"/>
          <p14:tracePt t="106881" x="1817688" y="4414838"/>
          <p14:tracePt t="106898" x="1825625" y="4414838"/>
          <p14:tracePt t="106914" x="1835150" y="4414838"/>
          <p14:tracePt t="106931" x="1851025" y="4414838"/>
          <p14:tracePt t="106947" x="1868488" y="4414838"/>
          <p14:tracePt t="106984" x="1885950" y="4414838"/>
          <p14:tracePt t="107007" x="1893888" y="4414838"/>
          <p14:tracePt t="107015" x="1911350" y="4414838"/>
          <p14:tracePt t="107039" x="1920875" y="4406900"/>
          <p14:tracePt t="107039" x="1936750" y="4406900"/>
          <p14:tracePt t="107095" x="1936750" y="4397375"/>
          <p14:tracePt t="107107" x="1936750" y="4379913"/>
          <p14:tracePt t="107114" x="1936750" y="4371975"/>
          <p14:tracePt t="107158" x="1936750" y="4354513"/>
          <p14:tracePt t="107158" x="1936750" y="4337050"/>
          <p14:tracePt t="107191" x="1936750" y="4321175"/>
          <p14:tracePt t="107197" x="1928813" y="4311650"/>
          <p14:tracePt t="107215" x="1920875" y="4303713"/>
          <p14:tracePt t="107232" x="1893888" y="4286250"/>
          <p14:tracePt t="107248" x="1878013" y="4260850"/>
          <p14:tracePt t="107295" x="1868488" y="4260850"/>
          <p14:tracePt t="107303" x="1851025" y="4235450"/>
          <p14:tracePt t="107317" x="1817688" y="4217988"/>
          <p14:tracePt t="107332" x="1808163" y="4208463"/>
          <p14:tracePt t="107349" x="1792288" y="4200525"/>
          <p14:tracePt t="107365" x="1792288" y="4192588"/>
          <p14:tracePt t="107382" x="1757363" y="4192588"/>
          <p14:tracePt t="107399" x="1739900" y="4165600"/>
          <p14:tracePt t="107416" x="1731963" y="4165600"/>
          <p14:tracePt t="107463" x="1722438" y="4165600"/>
          <p14:tracePt t="107494" x="1706563" y="4165600"/>
          <p14:tracePt t="107527" x="1671638" y="4165600"/>
          <p14:tracePt t="107551" x="1654175" y="4149725"/>
          <p14:tracePt t="107568" x="1646238" y="4149725"/>
          <p14:tracePt t="107568" x="1628775" y="4165600"/>
          <p14:tracePt t="107582" x="1611313" y="4165600"/>
          <p14:tracePt t="107622" x="1593850" y="4183063"/>
          <p14:tracePt t="107633" x="1577975" y="4165600"/>
          <p14:tracePt t="107655" x="1550988" y="4200525"/>
          <p14:tracePt t="107679" x="1535113" y="4208463"/>
          <p14:tracePt t="107695" x="1535113" y="4217988"/>
          <p14:tracePt t="107742" x="1525588" y="4217988"/>
          <p14:tracePt t="107767" x="1517650" y="4217988"/>
          <p14:tracePt t="107768" x="1517650" y="4225925"/>
          <p14:tracePt t="107823" x="1517650" y="4200525"/>
          <p14:tracePt t="107839" x="1525588" y="4217988"/>
          <p14:tracePt t="107847" x="1508125" y="4235450"/>
          <p14:tracePt t="107855" x="1517650" y="4260850"/>
          <p14:tracePt t="107887" x="1525588" y="4260850"/>
          <p14:tracePt t="107903" x="1525588" y="4268788"/>
          <p14:tracePt t="107904" x="1525588" y="4278313"/>
          <p14:tracePt t="107916" x="1535113" y="4303713"/>
          <p14:tracePt t="107934" x="1535113" y="4337050"/>
          <p14:tracePt t="107950" x="1508125" y="4379913"/>
          <p14:tracePt t="107967" x="1535113" y="4422775"/>
          <p14:tracePt t="107984" x="1535113" y="4432300"/>
          <p14:tracePt t="108000" x="1535113" y="4440238"/>
          <p14:tracePt t="108017" x="1550988" y="4449763"/>
          <p14:tracePt t="108063" x="1560513" y="4457700"/>
          <p14:tracePt t="108069" x="1568450" y="4457700"/>
          <p14:tracePt t="108083" x="1593850" y="4475163"/>
          <p14:tracePt t="108119" x="1611313" y="4492625"/>
          <p14:tracePt t="108143" x="1620838" y="4492625"/>
          <p14:tracePt t="108151" x="1646238" y="4500563"/>
          <p14:tracePt t="108167" x="1671638" y="4500563"/>
          <p14:tracePt t="108184" x="1689100" y="4500563"/>
          <p14:tracePt t="108200" x="1706563" y="4500563"/>
          <p14:tracePt t="108217" x="1731963" y="4500563"/>
          <p14:tracePt t="108234" x="1757363" y="4483100"/>
          <p14:tracePt t="108251" x="1765300" y="4483100"/>
          <p14:tracePt t="108287" x="1774825" y="4483100"/>
          <p14:tracePt t="108288" x="1782763" y="4475163"/>
          <p14:tracePt t="108301" x="1808163" y="4457700"/>
          <p14:tracePt t="108318" x="1817688" y="4457700"/>
          <p14:tracePt t="108334" x="1835150" y="4432300"/>
          <p14:tracePt t="108351" x="1851025" y="4414838"/>
          <p14:tracePt t="108367" x="1868488" y="4389438"/>
          <p14:tracePt t="108384" x="1878013" y="4389438"/>
          <p14:tracePt t="108403" x="1878013" y="4379913"/>
          <p14:tracePt t="108418" x="1878013" y="4371975"/>
          <p14:tracePt t="108555" x="0" y="0"/>
        </p14:tracePtLst>
        <p14:tracePtLst>
          <p14:tracePt t="113198" x="3308350" y="3489325"/>
          <p14:tracePt t="113199" x="3308350" y="3471863"/>
          <p14:tracePt t="113255" x="3300413" y="3471863"/>
          <p14:tracePt t="113375" x="3275013" y="3436938"/>
          <p14:tracePt t="113397" x="3275013" y="3429000"/>
          <p14:tracePt t="113439" x="3265488" y="3429000"/>
          <p14:tracePt t="113447" x="3222625" y="3411538"/>
          <p14:tracePt t="113471" x="3222625" y="3378200"/>
          <p14:tracePt t="113487" x="3179763" y="3394075"/>
          <p14:tracePt t="113496" x="3163888" y="3394075"/>
          <p14:tracePt t="113513" x="3136900" y="3378200"/>
          <p14:tracePt t="113534" x="3128963" y="3368675"/>
          <p14:tracePt t="113564" x="3121025" y="3360738"/>
          <p14:tracePt t="113580" x="3078163" y="3360738"/>
          <p14:tracePt t="113583" x="3051175" y="3368675"/>
          <p14:tracePt t="113599" x="3025775" y="3368675"/>
          <p14:tracePt t="113631" x="3000375" y="3368675"/>
          <p14:tracePt t="113633" x="2982913" y="3368675"/>
          <p14:tracePt t="113647" x="2949575" y="3368675"/>
          <p14:tracePt t="113687" x="2940050" y="3368675"/>
          <p14:tracePt t="113711" x="2922588" y="3368675"/>
          <p14:tracePt t="113719" x="2922588" y="3386138"/>
          <p14:tracePt t="113731" x="2914650" y="3386138"/>
          <p14:tracePt t="113747" x="2922588" y="3351213"/>
          <p14:tracePt t="113791" x="2922588" y="3368675"/>
          <p14:tracePt t="113799" x="2932113" y="3308350"/>
          <p14:tracePt t="113814" x="2940050" y="3325813"/>
          <p14:tracePt t="113830" x="2949575" y="3343275"/>
          <p14:tracePt t="113848" x="2974975" y="3360738"/>
          <p14:tracePt t="113864" x="3008313" y="3386138"/>
          <p14:tracePt t="113881" x="3060700" y="3403600"/>
          <p14:tracePt t="113898" x="3121025" y="3436938"/>
          <p14:tracePt t="113914" x="3154363" y="3454400"/>
          <p14:tracePt t="113950" x="3163888" y="3454400"/>
          <p14:tracePt t="113983" x="3171825" y="3454400"/>
          <p14:tracePt t="113990" x="3163888" y="3454400"/>
          <p14:tracePt t="114095" x="3154363" y="3463925"/>
          <p14:tracePt t="114135" x="3146425" y="3471863"/>
          <p14:tracePt t="114143" x="3146425" y="3506788"/>
          <p14:tracePt t="114167" x="3146425" y="3514725"/>
          <p14:tracePt t="114527" x="3154363" y="3489325"/>
          <p14:tracePt t="114534" x="3171825" y="3454400"/>
          <p14:tracePt t="114549" x="3179763" y="3436938"/>
          <p14:tracePt t="114566" x="3189288" y="3436938"/>
          <p14:tracePt t="114607" x="3206750" y="3403600"/>
          <p14:tracePt t="114618" x="3214688" y="3394075"/>
          <p14:tracePt t="114655" x="3214688" y="3386138"/>
          <p14:tracePt t="114679" x="3214688" y="3378200"/>
          <p14:tracePt t="114684" x="3214688" y="3360738"/>
          <p14:tracePt t="114727" x="3222625" y="3360738"/>
          <p14:tracePt t="114742" x="3232150" y="3360738"/>
          <p14:tracePt t="114749" x="3232150" y="3351213"/>
          <p14:tracePt t="114766" x="3249613" y="3335338"/>
          <p14:tracePt t="114783" x="3265488" y="3308350"/>
          <p14:tracePt t="114831" x="3275013" y="3308350"/>
          <p14:tracePt t="114834" x="3282950" y="3308350"/>
          <p14:tracePt t="114895" x="3300413" y="3292475"/>
          <p14:tracePt t="114903" x="3317875" y="3300413"/>
          <p14:tracePt t="114919" x="3335338" y="3300413"/>
          <p14:tracePt t="114935" x="3343275" y="3300413"/>
          <p14:tracePt t="114936" x="3360738" y="3300413"/>
          <p14:tracePt t="114950" x="3378200" y="3292475"/>
          <p14:tracePt t="114967" x="3386138" y="3292475"/>
          <p14:tracePt t="115007" x="3386138" y="3300413"/>
          <p14:tracePt t="115012" x="3403600" y="3317875"/>
          <p14:tracePt t="115017" x="3429000" y="3317875"/>
          <p14:tracePt t="115033" x="3454400" y="3343275"/>
          <p14:tracePt t="115050" x="3463925" y="3351213"/>
          <p14:tracePt t="115067" x="3479800" y="3360738"/>
          <p14:tracePt t="115102" x="3497263" y="3378200"/>
          <p14:tracePt t="115103" x="3514725" y="3378200"/>
          <p14:tracePt t="115135" x="3522663" y="3394075"/>
          <p14:tracePt t="115136" x="3532188" y="3394075"/>
          <p14:tracePt t="115151" x="3540125" y="3394075"/>
          <p14:tracePt t="115167" x="3549650" y="3411538"/>
          <p14:tracePt t="115184" x="3549650" y="3421063"/>
          <p14:tracePt t="115224" x="3557588" y="3436938"/>
          <p14:tracePt t="115247" x="3582988" y="3454400"/>
          <p14:tracePt t="115255" x="3592513" y="3463925"/>
          <p14:tracePt t="115472" x="0" y="0"/>
        </p14:tracePtLst>
        <p14:tracePtLst>
          <p14:tracePt t="116484" x="5237163" y="3479800"/>
          <p14:tracePt t="116527" x="5237163" y="3471863"/>
          <p14:tracePt t="116607" x="5221288" y="3471863"/>
          <p14:tracePt t="116631" x="5211763" y="3471863"/>
          <p14:tracePt t="116639" x="5194300" y="3471863"/>
          <p14:tracePt t="116655" x="5186363" y="3463925"/>
          <p14:tracePt t="116663" x="5151438" y="3436938"/>
          <p14:tracePt t="116679" x="5135563" y="3436938"/>
          <p14:tracePt t="116695" x="5108575" y="3421063"/>
          <p14:tracePt t="116704" x="5083175" y="3411538"/>
          <p14:tracePt t="116738" x="5065713" y="3411538"/>
          <p14:tracePt t="116754" x="5057775" y="3403600"/>
          <p14:tracePt t="116771" x="5049838" y="3403600"/>
          <p14:tracePt t="116775" x="5032375" y="3411538"/>
          <p14:tracePt t="116805" x="5022850" y="3411538"/>
          <p14:tracePt t="116807" x="4989513" y="3394075"/>
          <p14:tracePt t="116831" x="4972050" y="3394075"/>
          <p14:tracePt t="116839" x="4964113" y="3386138"/>
          <p14:tracePt t="116855" x="4946650" y="3386138"/>
          <p14:tracePt t="116871" x="4929188" y="3386138"/>
          <p14:tracePt t="116935" x="4903788" y="3386138"/>
          <p14:tracePt t="116959" x="4886325" y="3386138"/>
          <p14:tracePt t="116961" x="4886325" y="3403600"/>
          <p14:tracePt t="116999" x="4860925" y="3403600"/>
          <p14:tracePt t="117007" x="4860925" y="3421063"/>
          <p14:tracePt t="117022" x="4860925" y="3436938"/>
          <p14:tracePt t="117038" x="4860925" y="3446463"/>
          <p14:tracePt t="117055" x="4860925" y="3463925"/>
          <p14:tracePt t="117072" x="4878388" y="3479800"/>
          <p14:tracePt t="117088" x="4894263" y="3497263"/>
          <p14:tracePt t="117105" x="4903788" y="3497263"/>
          <p14:tracePt t="117122" x="4937125" y="3514725"/>
          <p14:tracePt t="117139" x="4954588" y="3514725"/>
          <p14:tracePt t="117155" x="4972050" y="3532188"/>
          <p14:tracePt t="117172" x="4989513" y="3532188"/>
          <p14:tracePt t="117189" x="4997450" y="3532188"/>
          <p14:tracePt t="117205" x="5032375" y="3532188"/>
          <p14:tracePt t="117222" x="5065713" y="3532188"/>
          <p14:tracePt t="117238" x="5075238" y="3532188"/>
          <p14:tracePt t="117255" x="5092700" y="3540125"/>
          <p14:tracePt t="117295" x="5100638" y="3532188"/>
          <p14:tracePt t="117303" x="5108575" y="3532188"/>
          <p14:tracePt t="117351" x="5126038" y="3532188"/>
          <p14:tracePt t="117470" x="0" y="0"/>
        </p14:tracePtLst>
        <p14:tracePtLst>
          <p14:tracePt t="124095" x="5761038" y="3317875"/>
          <p14:tracePt t="124158" x="5778500" y="3317875"/>
          <p14:tracePt t="124175" x="5768975" y="3317875"/>
          <p14:tracePt t="124183" x="5751513" y="3317875"/>
          <p14:tracePt t="124205" x="5735638" y="3317875"/>
          <p14:tracePt t="124207" x="5692775" y="3292475"/>
          <p14:tracePt t="124231" x="5649913" y="3292475"/>
          <p14:tracePt t="124238" x="5564188" y="3275013"/>
          <p14:tracePt t="124273" x="5554663" y="3265488"/>
          <p14:tracePt t="124279" x="5521325" y="3257550"/>
          <p14:tracePt t="124295" x="5503863" y="3257550"/>
          <p14:tracePt t="124311" x="5494338" y="3257550"/>
          <p14:tracePt t="124326" x="5461000" y="3240088"/>
          <p14:tracePt t="124359" x="5443538" y="3249613"/>
          <p14:tracePt t="124375" x="5400675" y="3249613"/>
          <p14:tracePt t="124399" x="5383213" y="3249613"/>
          <p14:tracePt t="124423" x="5375275" y="3249613"/>
          <p14:tracePt t="124463" x="5365750" y="3249613"/>
          <p14:tracePt t="124489" x="5357813" y="3249613"/>
          <p14:tracePt t="124506" x="5349875" y="3249613"/>
          <p14:tracePt t="124507" x="5340350" y="3249613"/>
          <p14:tracePt t="124543" x="5332413" y="3249613"/>
          <p14:tracePt t="124544" x="5322888" y="3249613"/>
          <p14:tracePt t="124575" x="5322888" y="3265488"/>
          <p14:tracePt t="124576" x="5322888" y="3282950"/>
          <p14:tracePt t="124590" x="5332413" y="3317875"/>
          <p14:tracePt t="124607" x="5340350" y="3325813"/>
          <p14:tracePt t="124623" x="5340350" y="3335338"/>
          <p14:tracePt t="124640" x="5349875" y="3335338"/>
          <p14:tracePt t="124656" x="5349875" y="3343275"/>
          <p14:tracePt t="124696" x="5357813" y="3343275"/>
          <p14:tracePt t="124719" x="5375275" y="3351213"/>
          <p14:tracePt t="124725" x="5375275" y="3368675"/>
          <p14:tracePt t="124767" x="5375275" y="3378200"/>
          <p14:tracePt t="124775" x="5365750" y="3394075"/>
          <p14:tracePt t="124887" x="5383213" y="3403600"/>
          <p14:tracePt t="124950" x="5383213" y="3411538"/>
          <p14:tracePt t="124959" x="5383213" y="3429000"/>
          <p14:tracePt t="124959" x="5383213" y="3421063"/>
          <p14:tracePt t="124991" x="5392738" y="3421063"/>
          <p14:tracePt t="125015" x="5392738" y="3436938"/>
          <p14:tracePt t="125023" x="5408613" y="3463925"/>
          <p14:tracePt t="125047" x="5408613" y="3471863"/>
          <p14:tracePt t="125079" x="5408613" y="3463925"/>
          <p14:tracePt t="125183" x="5435600" y="3549650"/>
          <p14:tracePt t="125191" x="5443538" y="3549650"/>
          <p14:tracePt t="125192" x="5451475" y="3549650"/>
          <p14:tracePt t="125208" x="5461000" y="3565525"/>
          <p14:tracePt t="125225" x="5478463" y="3582988"/>
          <p14:tracePt t="125263" x="5486400" y="3600450"/>
          <p14:tracePt t="125287" x="5494338" y="3608388"/>
          <p14:tracePt t="125295" x="5503863" y="3608388"/>
          <p14:tracePt t="125343" x="5511800" y="3600450"/>
          <p14:tracePt t="125358" x="5503863" y="3582988"/>
          <p14:tracePt t="125423" x="5521325" y="3582988"/>
          <p14:tracePt t="125455" x="5537200" y="3582988"/>
          <p14:tracePt t="125463" x="5564188" y="3592513"/>
          <p14:tracePt t="125487" x="5580063" y="3592513"/>
          <p14:tracePt t="125543" x="5614988" y="3575050"/>
          <p14:tracePt t="125545" x="5632450" y="3575050"/>
          <p14:tracePt t="125559" x="5649913" y="3549650"/>
          <p14:tracePt t="125599" x="5665788" y="3549650"/>
          <p14:tracePt t="125614" x="5675313" y="3549650"/>
          <p14:tracePt t="125623" x="5675313" y="3540125"/>
          <p14:tracePt t="125631" x="5683250" y="3532188"/>
          <p14:tracePt t="125642" x="5718175" y="3506788"/>
          <p14:tracePt t="125687" x="5718175" y="3497263"/>
          <p14:tracePt t="125695" x="5718175" y="3489325"/>
          <p14:tracePt t="125709" x="5718175" y="3471863"/>
          <p14:tracePt t="125726" x="5718175" y="3463925"/>
          <p14:tracePt t="125742" x="5726113" y="3446463"/>
          <p14:tracePt t="125759" x="5735638" y="3436938"/>
          <p14:tracePt t="125776" x="5735638" y="3429000"/>
          <p14:tracePt t="125863" x="5735638" y="3421063"/>
          <p14:tracePt t="125903" x="5735638" y="3411538"/>
          <p14:tracePt t="125911" x="5735638" y="3403600"/>
          <p14:tracePt t="125959" x="5726113" y="3403600"/>
          <p14:tracePt t="125976" x="5708650" y="3403600"/>
          <p14:tracePt t="125977" x="5708650" y="3378200"/>
          <p14:tracePt t="125993" x="5700713" y="3378200"/>
          <p14:tracePt t="126010" x="5692775" y="3378200"/>
          <p14:tracePt t="126027" x="5683250" y="3368675"/>
          <p14:tracePt t="126043" x="5622925" y="3343275"/>
          <p14:tracePt t="126060" x="5597525" y="3317875"/>
          <p14:tracePt t="126076" x="5564188" y="3300413"/>
          <p14:tracePt t="126093" x="5521325" y="3282950"/>
          <p14:tracePt t="126110" x="5478463" y="3265488"/>
          <p14:tracePt t="126151" x="5451475" y="3265488"/>
          <p14:tracePt t="126167" x="5418138" y="3265488"/>
          <p14:tracePt t="126175" x="5400675" y="3265488"/>
          <p14:tracePt t="126198" x="5383213" y="3265488"/>
          <p14:tracePt t="126215" x="5375275" y="3265488"/>
          <p14:tracePt t="126227" x="5357813" y="3265488"/>
          <p14:tracePt t="126228" x="5340350" y="3265488"/>
          <p14:tracePt t="126287" x="5322888" y="3275013"/>
          <p14:tracePt t="126311" x="5340350" y="3282950"/>
          <p14:tracePt t="126312" x="5357813" y="3300413"/>
          <p14:tracePt t="126327" x="5365750" y="3308350"/>
          <p14:tracePt t="126344" x="5349875" y="3325813"/>
          <p14:tracePt t="126383" x="5332413" y="3335338"/>
          <p14:tracePt t="126406" x="5332413" y="3325813"/>
          <p14:tracePt t="126439" x="5340350" y="3325813"/>
          <p14:tracePt t="126471" x="5349875" y="3343275"/>
          <p14:tracePt t="126477" x="5349875" y="3351213"/>
          <p14:tracePt t="126494" x="5340350" y="3343275"/>
          <p14:tracePt t="126607" x="5349875" y="3351213"/>
          <p14:tracePt t="126628" x="5349875" y="3368675"/>
          <p14:tracePt t="126655" x="5349875" y="3360738"/>
          <p14:tracePt t="126711" x="5357813" y="3360738"/>
          <p14:tracePt t="126775" x="5357813" y="3386138"/>
          <p14:tracePt t="126791" x="5365750" y="3411538"/>
          <p14:tracePt t="126799" x="5357813" y="3411538"/>
          <p14:tracePt t="127223" x="5435600" y="3463925"/>
          <p14:tracePt t="127231" x="5443538" y="3489325"/>
          <p14:tracePt t="127232" x="5486400" y="3514725"/>
          <p14:tracePt t="127246" x="5529263" y="3565525"/>
          <p14:tracePt t="127263" x="5546725" y="3582988"/>
          <p14:tracePt t="127280" x="5580063" y="3582988"/>
          <p14:tracePt t="127320" x="5597525" y="3592513"/>
          <p14:tracePt t="127320" x="5580063" y="3635375"/>
          <p14:tracePt t="127383" x="5597525" y="3635375"/>
          <p14:tracePt t="127406" x="5607050" y="3635375"/>
          <p14:tracePt t="127431" x="5622925" y="3635375"/>
          <p14:tracePt t="127447" x="5632450" y="3635375"/>
          <p14:tracePt t="127447" x="5649913" y="3635375"/>
          <p14:tracePt t="127463" x="5700713" y="3600450"/>
          <p14:tracePt t="127480" x="5718175" y="3592513"/>
          <p14:tracePt t="127496" x="5743575" y="3540125"/>
          <p14:tracePt t="127513" x="5751513" y="3532188"/>
          <p14:tracePt t="127530" x="5743575" y="3479800"/>
          <p14:tracePt t="127547" x="5761038" y="3436938"/>
          <p14:tracePt t="127564" x="5761038" y="3411538"/>
          <p14:tracePt t="127822" x="0" y="0"/>
        </p14:tracePtLst>
        <p14:tracePtLst>
          <p14:tracePt t="128919" x="3711575" y="3411538"/>
          <p14:tracePt t="128959" x="3711575" y="3403600"/>
          <p14:tracePt t="129007" x="3711575" y="3394075"/>
          <p14:tracePt t="129111" x="3703638" y="3386138"/>
          <p14:tracePt t="129118" x="3703638" y="3378200"/>
          <p14:tracePt t="129135" x="3678238" y="3368675"/>
          <p14:tracePt t="129167" x="3660775" y="3360738"/>
          <p14:tracePt t="129215" x="3643313" y="3360738"/>
          <p14:tracePt t="129223" x="3617913" y="3360738"/>
          <p14:tracePt t="129238" x="3592513" y="3368675"/>
          <p14:tracePt t="129255" x="3575050" y="3351213"/>
          <p14:tracePt t="129284" x="3565525" y="3351213"/>
          <p14:tracePt t="129287" x="3549650" y="3351213"/>
          <p14:tracePt t="129311" x="3540125" y="3351213"/>
          <p14:tracePt t="129319" x="3532188" y="3351213"/>
          <p14:tracePt t="129351" x="3522663" y="3351213"/>
          <p14:tracePt t="129375" x="3514725" y="3351213"/>
          <p14:tracePt t="129383" x="3506788" y="3351213"/>
          <p14:tracePt t="129390" x="3497263" y="3368675"/>
          <p14:tracePt t="129402" x="3489325" y="3368675"/>
          <p14:tracePt t="129418" x="3489325" y="3378200"/>
          <p14:tracePt t="129436" x="3489325" y="3386138"/>
          <p14:tracePt t="129451" x="3489325" y="3394075"/>
          <p14:tracePt t="129468" x="3463925" y="3411538"/>
          <p14:tracePt t="129485" x="3463925" y="3421063"/>
          <p14:tracePt t="129501" x="3463925" y="3436938"/>
          <p14:tracePt t="129518" x="3463925" y="3446463"/>
          <p14:tracePt t="129534" x="3471863" y="3446463"/>
          <p14:tracePt t="129575" x="3471863" y="3454400"/>
          <p14:tracePt t="129585" x="3479800" y="3454400"/>
          <p14:tracePt t="129585" x="3471863" y="3454400"/>
          <p14:tracePt t="129639" x="3471863" y="3463925"/>
          <p14:tracePt t="129647" x="3489325" y="3479800"/>
          <p14:tracePt t="129655" x="3489325" y="3497263"/>
          <p14:tracePt t="129668" x="3532188" y="3532188"/>
          <p14:tracePt t="129685" x="3532188" y="3549650"/>
          <p14:tracePt t="129735" x="3532188" y="3557588"/>
          <p14:tracePt t="129746" x="3549650" y="3557588"/>
          <p14:tracePt t="129752" x="3565525" y="3557588"/>
          <p14:tracePt t="129769" x="3592513" y="3557588"/>
          <p14:tracePt t="129785" x="3608388" y="3565525"/>
          <p14:tracePt t="129802" x="3635375" y="3565525"/>
          <p14:tracePt t="129819" x="3635375" y="3582988"/>
          <p14:tracePt t="129835" x="3668713" y="3582988"/>
          <p14:tracePt t="129853" x="3694113" y="3592513"/>
          <p14:tracePt t="129868" x="3711575" y="3592513"/>
          <p14:tracePt t="129886" x="3736975" y="3592513"/>
          <p14:tracePt t="129903" x="3771900" y="3592513"/>
          <p14:tracePt t="129919" x="3789363" y="3592513"/>
          <p14:tracePt t="129936" x="3806825" y="3582988"/>
          <p14:tracePt t="129952" x="3822700" y="3582988"/>
          <p14:tracePt t="129969" x="3857625" y="3582988"/>
          <p14:tracePt t="129986" x="3865563" y="3582988"/>
          <p14:tracePt t="130002" x="3875088" y="3582988"/>
          <p14:tracePt t="130019" x="3900488" y="3565525"/>
          <p14:tracePt t="130036" x="3917950" y="3565525"/>
          <p14:tracePt t="130053" x="3917950" y="3522663"/>
          <p14:tracePt t="130070" x="3935413" y="3532188"/>
          <p14:tracePt t="130086" x="3917950" y="3506788"/>
          <p14:tracePt t="130103" x="3917950" y="3489325"/>
          <p14:tracePt t="130119" x="3917950" y="3479800"/>
          <p14:tracePt t="130136" x="3917950" y="3463925"/>
          <p14:tracePt t="130154" x="3892550" y="3454400"/>
          <p14:tracePt t="130169" x="3892550" y="3436938"/>
          <p14:tracePt t="130187" x="3857625" y="3386138"/>
          <p14:tracePt t="130203" x="3832225" y="3360738"/>
          <p14:tracePt t="130220" x="3814763" y="3343275"/>
          <p14:tracePt t="130271" x="3806825" y="3335338"/>
          <p14:tracePt t="130295" x="3789363" y="3325813"/>
          <p14:tracePt t="130303" x="3789363" y="3317875"/>
          <p14:tracePt t="130304" x="3771900" y="3317875"/>
          <p14:tracePt t="130320" x="3754438" y="3308350"/>
          <p14:tracePt t="130366" x="3729038" y="3308350"/>
          <p14:tracePt t="130378" x="3694113" y="3317875"/>
          <p14:tracePt t="130387" x="3678238" y="3308350"/>
          <p14:tracePt t="130405" x="3651250" y="3308350"/>
          <p14:tracePt t="130440" x="3635375" y="3317875"/>
          <p14:tracePt t="130455" x="3617913" y="3300413"/>
          <p14:tracePt t="130456" x="3600450" y="3308350"/>
          <p14:tracePt t="130470" x="3582988" y="3317875"/>
          <p14:tracePt t="130487" x="3557588" y="3335338"/>
          <p14:tracePt t="130504" x="3540125" y="3335338"/>
          <p14:tracePt t="130559" x="3522663" y="3335338"/>
          <p14:tracePt t="130583" x="3514725" y="3335338"/>
          <p14:tracePt t="130607" x="3497263" y="3335338"/>
          <p14:tracePt t="130608" x="3497263" y="3351213"/>
          <p14:tracePt t="130620" x="3471863" y="3351213"/>
          <p14:tracePt t="130637" x="3471863" y="3368675"/>
          <p14:tracePt t="130655" x="3454400" y="3368675"/>
          <p14:tracePt t="130671" x="3454400" y="3386138"/>
          <p14:tracePt t="130735" x="3421063" y="3368675"/>
          <p14:tracePt t="130775" x="3411538" y="3386138"/>
          <p14:tracePt t="130791" x="3421063" y="3403600"/>
          <p14:tracePt t="130799" x="3421063" y="3421063"/>
          <p14:tracePt t="130823" x="3429000" y="3436938"/>
          <p14:tracePt t="130847" x="3436938" y="3436938"/>
          <p14:tracePt t="130855" x="3446463" y="3436938"/>
          <p14:tracePt t="130895" x="3463925" y="3454400"/>
          <p14:tracePt t="130927" x="3471863" y="3421063"/>
          <p14:tracePt t="130928" x="3489325" y="3471863"/>
          <p14:tracePt t="130959" x="3506788" y="3471863"/>
          <p14:tracePt t="130984" x="3514725" y="3471863"/>
          <p14:tracePt t="130999" x="3532188" y="3479800"/>
          <p14:tracePt t="131007" x="3549650" y="3479800"/>
          <p14:tracePt t="131039" x="3557588" y="3479800"/>
          <p14:tracePt t="131040" x="3575050" y="3489325"/>
          <p14:tracePt t="131055" x="3582988" y="3489325"/>
          <p14:tracePt t="131072" x="3600450" y="3497263"/>
          <p14:tracePt t="131088" x="3608388" y="3497263"/>
          <p14:tracePt t="131105" x="3608388" y="3506788"/>
          <p14:tracePt t="131167" x="3617913" y="3506788"/>
          <p14:tracePt t="131183" x="3635375" y="3506788"/>
          <p14:tracePt t="131224" x="3686175" y="3506788"/>
          <p14:tracePt t="131255" x="3703638" y="3506788"/>
          <p14:tracePt t="131287" x="3703638" y="3522663"/>
          <p14:tracePt t="131288" x="3721100" y="3522663"/>
          <p14:tracePt t="131306" x="3736975" y="3506788"/>
          <p14:tracePt t="131342" x="3754438" y="3506788"/>
          <p14:tracePt t="131366" x="3763963" y="3506788"/>
          <p14:tracePt t="131372" x="3779838" y="3489325"/>
          <p14:tracePt t="131431" x="3779838" y="3479800"/>
          <p14:tracePt t="131447" x="3797300" y="3471863"/>
          <p14:tracePt t="131455" x="3797300" y="3454400"/>
          <p14:tracePt t="131473" x="3797300" y="3436938"/>
          <p14:tracePt t="131489" x="3797300" y="3421063"/>
          <p14:tracePt t="131506" x="3814763" y="3421063"/>
          <p14:tracePt t="131523" x="3814763" y="3411538"/>
          <p14:tracePt t="131539" x="3814763" y="3403600"/>
          <p14:tracePt t="131579" x="3814763" y="3394075"/>
          <p14:tracePt t="131781" x="0" y="0"/>
        </p14:tracePtLst>
        <p14:tracePtLst>
          <p14:tracePt t="133028" x="3592513" y="3463925"/>
          <p14:tracePt t="133231" x="3660775" y="3463925"/>
          <p14:tracePt t="133238" x="3678238" y="3463925"/>
          <p14:tracePt t="133247" x="3694113" y="3463925"/>
          <p14:tracePt t="133263" x="3721100" y="3463925"/>
          <p14:tracePt t="133319" x="3736975" y="3463925"/>
          <p14:tracePt t="133335" x="3754438" y="3463925"/>
          <p14:tracePt t="133343" x="3754438" y="3479800"/>
          <p14:tracePt t="133377" x="3763963" y="3479800"/>
          <p14:tracePt t="133406" x="3763963" y="3471863"/>
          <p14:tracePt t="133528" x="3779838" y="3471863"/>
          <p14:tracePt t="133567" x="3814763" y="3471863"/>
          <p14:tracePt t="133577" x="3806825" y="3471863"/>
          <p14:tracePt t="134183" x="3814763" y="3471863"/>
          <p14:tracePt t="134196" x="3814763" y="3463925"/>
          <p14:tracePt t="134231" x="3797300" y="3463925"/>
          <p14:tracePt t="134232" x="3822700" y="3429000"/>
          <p14:tracePt t="134279" x="3832225" y="3429000"/>
          <p14:tracePt t="134303" x="3840163" y="3429000"/>
          <p14:tracePt t="134313" x="3865563" y="3403600"/>
          <p14:tracePt t="134314" x="3857625" y="3403600"/>
          <p14:tracePt t="134329" x="3883025" y="3403600"/>
          <p14:tracePt t="134346" x="3925888" y="3386138"/>
          <p14:tracePt t="134363" x="3943350" y="3386138"/>
          <p14:tracePt t="134380" x="3968750" y="3386138"/>
          <p14:tracePt t="134397" x="4003675" y="3386138"/>
          <p14:tracePt t="134413" x="4029075" y="3386138"/>
          <p14:tracePt t="134455" x="4037013" y="3386138"/>
          <p14:tracePt t="134456" x="4054475" y="3386138"/>
          <p14:tracePt t="134463" x="4071938" y="3360738"/>
          <p14:tracePt t="134480" x="4089400" y="3360738"/>
          <p14:tracePt t="134496" x="4097338" y="3360738"/>
          <p14:tracePt t="134513" x="4114800" y="3368675"/>
          <p14:tracePt t="134551" x="4132263" y="3368675"/>
          <p14:tracePt t="134552" x="4140200" y="3368675"/>
          <p14:tracePt t="134564" x="4157663" y="3368675"/>
          <p14:tracePt t="134580" x="4165600" y="3368675"/>
          <p14:tracePt t="134597" x="4192588" y="3360738"/>
          <p14:tracePt t="134613" x="4208463" y="3360738"/>
          <p14:tracePt t="134630" x="4251325" y="3343275"/>
          <p14:tracePt t="134647" x="4268788" y="3343275"/>
          <p14:tracePt t="134663" x="4321175" y="3325813"/>
          <p14:tracePt t="134680" x="4337050" y="3325813"/>
          <p14:tracePt t="134697" x="4364038" y="3325813"/>
          <p14:tracePt t="134714" x="4397375" y="3325813"/>
          <p14:tracePt t="134731" x="4422775" y="3317875"/>
          <p14:tracePt t="134747" x="4457700" y="3317875"/>
          <p14:tracePt t="134764" x="4483100" y="3300413"/>
          <p14:tracePt t="134780" x="4535488" y="3282950"/>
          <p14:tracePt t="134797" x="4560888" y="3275013"/>
          <p14:tracePt t="134814" x="4578350" y="3275013"/>
          <p14:tracePt t="134830" x="4646613" y="3257550"/>
          <p14:tracePt t="134848" x="4722813" y="3232150"/>
          <p14:tracePt t="134864" x="4783138" y="3232150"/>
          <p14:tracePt t="134881" x="4851400" y="3240088"/>
          <p14:tracePt t="134898" x="4886325" y="3240088"/>
          <p14:tracePt t="134914" x="4921250" y="3240088"/>
          <p14:tracePt t="134931" x="4979988" y="3240088"/>
          <p14:tracePt t="134947" x="5014913" y="3232150"/>
          <p14:tracePt t="134964" x="5065713" y="3232150"/>
          <p14:tracePt t="134981" x="5092700" y="3240088"/>
          <p14:tracePt t="134998" x="5092700" y="3257550"/>
          <p14:tracePt t="135015" x="5151438" y="3292475"/>
          <p14:tracePt t="135031" x="5229225" y="3308350"/>
          <p14:tracePt t="135048" x="5264150" y="3317875"/>
          <p14:tracePt t="135065" x="5280025" y="3317875"/>
          <p14:tracePt t="135081" x="5297488" y="3317875"/>
          <p14:tracePt t="135098" x="5314950" y="3335338"/>
          <p14:tracePt t="135135" x="5322888" y="3368675"/>
          <p14:tracePt t="135148" x="5332413" y="3368675"/>
          <p14:tracePt t="135149" x="5349875" y="3386138"/>
          <p14:tracePt t="135165" x="5349875" y="3394075"/>
          <p14:tracePt t="135182" x="5357813" y="3394075"/>
          <p14:tracePt t="135198" x="5365750" y="3403600"/>
          <p14:tracePt t="135215" x="5408613" y="3411538"/>
          <p14:tracePt t="135232" x="5451475" y="3436938"/>
          <p14:tracePt t="135248" x="5461000" y="3436938"/>
          <p14:tracePt t="135265" x="5478463" y="3436938"/>
          <p14:tracePt t="135281" x="5503863" y="3446463"/>
          <p14:tracePt t="135319" x="5511800" y="3446463"/>
          <p14:tracePt t="135320" x="5521325" y="3446463"/>
          <p14:tracePt t="135351" x="5529263" y="3446463"/>
          <p14:tracePt t="135352" x="5537200" y="3463925"/>
          <p14:tracePt t="135454" x="5546725" y="3479800"/>
          <p14:tracePt t="135466" x="5572125" y="3497263"/>
          <p14:tracePt t="135483" x="5580063" y="3497263"/>
          <p14:tracePt t="135671" x="5572125" y="3497263"/>
          <p14:tracePt t="135679" x="5554663" y="3479800"/>
          <p14:tracePt t="135687" x="5511800" y="3446463"/>
          <p14:tracePt t="135699" x="5451475" y="3403600"/>
          <p14:tracePt t="135716" x="5375275" y="3368675"/>
          <p14:tracePt t="135733" x="5340350" y="3351213"/>
          <p14:tracePt t="135749" x="5272088" y="3343275"/>
          <p14:tracePt t="135766" x="5221288" y="3325813"/>
          <p14:tracePt t="135783" x="5168900" y="3300413"/>
          <p14:tracePt t="135800" x="5083175" y="3275013"/>
          <p14:tracePt t="135817" x="5006975" y="3257550"/>
          <p14:tracePt t="135833" x="4921250" y="3206750"/>
          <p14:tracePt t="135850" x="4818063" y="3206750"/>
          <p14:tracePt t="135866" x="4808538" y="3206750"/>
          <p14:tracePt t="135883" x="4732338" y="3163888"/>
          <p14:tracePt t="135900" x="4664075" y="3163888"/>
          <p14:tracePt t="135916" x="4629150" y="3146425"/>
          <p14:tracePt t="135934" x="4525963" y="3128963"/>
          <p14:tracePt t="135950" x="4406900" y="3121025"/>
          <p14:tracePt t="135967" x="4337050" y="3111500"/>
          <p14:tracePt t="135984" x="4268788" y="3111500"/>
          <p14:tracePt t="136000" x="4165600" y="3094038"/>
          <p14:tracePt t="136017" x="4089400" y="3103563"/>
          <p14:tracePt t="136033" x="4011613" y="3103563"/>
          <p14:tracePt t="136050" x="3951288" y="3136900"/>
          <p14:tracePt t="136067" x="3935413" y="3121025"/>
          <p14:tracePt t="136084" x="3857625" y="3128963"/>
          <p14:tracePt t="136101" x="3822700" y="3136900"/>
          <p14:tracePt t="136117" x="3789363" y="3171825"/>
          <p14:tracePt t="136134" x="3746500" y="3214688"/>
          <p14:tracePt t="136152" x="3729038" y="3232150"/>
          <p14:tracePt t="136167" x="3703638" y="3265488"/>
          <p14:tracePt t="136207" x="3686175" y="3282950"/>
          <p14:tracePt t="136215" x="3668713" y="3317875"/>
          <p14:tracePt t="136228" x="3651250" y="3325813"/>
          <p14:tracePt t="136235" x="3635375" y="3351213"/>
          <p14:tracePt t="136251" x="3625850" y="3335338"/>
          <p14:tracePt t="136326" x="3625850" y="3351213"/>
          <p14:tracePt t="136360" x="3617913" y="3343275"/>
          <p14:tracePt t="136511" x="3617913" y="3335338"/>
          <p14:tracePt t="136519" x="3617913" y="3325813"/>
          <p14:tracePt t="136519" x="3635375" y="3317875"/>
          <p14:tracePt t="136534" x="3660775" y="3292475"/>
          <p14:tracePt t="136551" x="3678238" y="3292475"/>
          <p14:tracePt t="136569" x="3703638" y="3257550"/>
          <p14:tracePt t="136585" x="3729038" y="3232150"/>
          <p14:tracePt t="136602" x="3806825" y="3222625"/>
          <p14:tracePt t="136618" x="3822700" y="3222625"/>
          <p14:tracePt t="136635" x="3875088" y="3206750"/>
          <p14:tracePt t="136652" x="3900488" y="3189288"/>
          <p14:tracePt t="136668" x="3968750" y="3171825"/>
          <p14:tracePt t="136685" x="4021138" y="3163888"/>
          <p14:tracePt t="136701" x="4029075" y="3163888"/>
          <p14:tracePt t="136719" x="4122738" y="3128963"/>
          <p14:tracePt t="136736" x="4165600" y="3121025"/>
          <p14:tracePt t="136752" x="4225925" y="3103563"/>
          <p14:tracePt t="136769" x="4286250" y="3103563"/>
          <p14:tracePt t="136785" x="4364038" y="3111500"/>
          <p14:tracePt t="136802" x="4414838" y="3094038"/>
          <p14:tracePt t="136819" x="4518025" y="3094038"/>
          <p14:tracePt t="136835" x="4654550" y="3121025"/>
          <p14:tracePt t="136852" x="4732338" y="3103563"/>
          <p14:tracePt t="136869" x="4818063" y="3111500"/>
          <p14:tracePt t="136886" x="4868863" y="3128963"/>
          <p14:tracePt t="136903" x="4894263" y="3128963"/>
          <p14:tracePt t="136919" x="4921250" y="3146425"/>
          <p14:tracePt t="136936" x="4964113" y="3163888"/>
          <p14:tracePt t="136952" x="5006975" y="3179763"/>
          <p14:tracePt t="136969" x="5040313" y="3197225"/>
          <p14:tracePt t="136986" x="5075238" y="3206750"/>
          <p14:tracePt t="137002" x="5100638" y="3232150"/>
          <p14:tracePt t="137020" x="5143500" y="3240088"/>
          <p14:tracePt t="137036" x="5229225" y="3292475"/>
          <p14:tracePt t="137053" x="5254625" y="3308350"/>
          <p14:tracePt t="137070" x="5280025" y="3317875"/>
          <p14:tracePt t="137086" x="5314950" y="3325813"/>
          <p14:tracePt t="137103" x="5392738" y="3360738"/>
          <p14:tracePt t="137119" x="5400675" y="3360738"/>
          <p14:tracePt t="137136" x="5468938" y="3403600"/>
          <p14:tracePt t="137153" x="5521325" y="3446463"/>
          <p14:tracePt t="137169" x="5572125" y="3489325"/>
          <p14:tracePt t="137187" x="5580063" y="3489325"/>
          <p14:tracePt t="137203" x="5589588" y="3489325"/>
          <p14:tracePt t="137220" x="5607050" y="3497263"/>
          <p14:tracePt t="137237" x="5622925" y="3514725"/>
          <p14:tracePt t="137253" x="5640388" y="3532188"/>
          <p14:tracePt t="137568" x="5614988" y="3532188"/>
          <p14:tracePt t="137572" x="5580063" y="3479800"/>
          <p14:tracePt t="137590" x="5529263" y="3454400"/>
          <p14:tracePt t="137604" x="5486400" y="3436938"/>
          <p14:tracePt t="137620" x="5478463" y="3411538"/>
          <p14:tracePt t="137637" x="5400675" y="3403600"/>
          <p14:tracePt t="137655" x="5297488" y="3368675"/>
          <p14:tracePt t="137671" x="5237163" y="3360738"/>
          <p14:tracePt t="137688" x="5178425" y="3325813"/>
          <p14:tracePt t="137704" x="5092700" y="3292475"/>
          <p14:tracePt t="137721" x="4911725" y="3300413"/>
          <p14:tracePt t="137738" x="4878388" y="3282950"/>
          <p14:tracePt t="137754" x="4835525" y="3282950"/>
          <p14:tracePt t="137771" x="4749800" y="3282950"/>
          <p14:tracePt t="137787" x="4629150" y="3179763"/>
          <p14:tracePt t="137805" x="4543425" y="3154363"/>
          <p14:tracePt t="137822" x="4483100" y="3163888"/>
          <p14:tracePt t="137838" x="4414838" y="3163888"/>
          <p14:tracePt t="137855" x="4294188" y="3163888"/>
          <p14:tracePt t="137871" x="4217988" y="3146425"/>
          <p14:tracePt t="137888" x="4097338" y="3154363"/>
          <p14:tracePt t="137905" x="4054475" y="3154363"/>
          <p14:tracePt t="137921" x="3986213" y="3146425"/>
          <p14:tracePt t="137938" x="3908425" y="3146425"/>
          <p14:tracePt t="137955" x="3849688" y="3154363"/>
          <p14:tracePt t="137972" x="3789363" y="3163888"/>
          <p14:tracePt t="137988" x="3721100" y="3171825"/>
          <p14:tracePt t="138005" x="3694113" y="3171825"/>
          <p14:tracePt t="138022" x="3608388" y="3179763"/>
          <p14:tracePt t="138038" x="3532188" y="3222625"/>
          <p14:tracePt t="138055" x="3514725" y="3222625"/>
          <p14:tracePt t="138072" x="3479800" y="3240088"/>
          <p14:tracePt t="138088" x="3446463" y="3257550"/>
          <p14:tracePt t="138127" x="3436938" y="3257550"/>
          <p14:tracePt t="138128" x="3436938" y="3265488"/>
          <p14:tracePt t="138139" x="3421063" y="3300413"/>
          <p14:tracePt t="138155" x="3421063" y="3335338"/>
          <p14:tracePt t="138172" x="3411538" y="3351213"/>
          <p14:tracePt t="138189" x="3411538" y="3368675"/>
          <p14:tracePt t="138205" x="3411538" y="3386138"/>
          <p14:tracePt t="138222" x="3446463" y="3446463"/>
          <p14:tracePt t="138263" x="3446463" y="3454400"/>
          <p14:tracePt t="138271" x="3446463" y="3463925"/>
          <p14:tracePt t="138289" x="3446463" y="3471863"/>
          <p14:tracePt t="138289" x="3454400" y="3471863"/>
          <p14:tracePt t="138335" x="3463925" y="3471863"/>
          <p14:tracePt t="138341" x="3463925" y="3479800"/>
          <p14:tracePt t="138408" x="3471863" y="3479800"/>
          <p14:tracePt t="138727" x="3471863" y="3489325"/>
          <p14:tracePt t="138740" x="3479800" y="3489325"/>
          <p14:tracePt t="138740" x="3522663" y="3497263"/>
          <p14:tracePt t="138757" x="3532188" y="3506788"/>
          <p14:tracePt t="138774" x="3549650" y="3506788"/>
          <p14:tracePt t="138790" x="3565525" y="3506788"/>
          <p14:tracePt t="138855" x="3582988" y="3489325"/>
          <p14:tracePt t="138903" x="3608388" y="3489325"/>
          <p14:tracePt t="138950" x="3625850" y="3489325"/>
          <p14:tracePt t="139695" x="3660775" y="3489325"/>
          <p14:tracePt t="139696" x="3660775" y="3479800"/>
          <p14:tracePt t="139709" x="3686175" y="3463925"/>
          <p14:tracePt t="139726" x="3703638" y="3463925"/>
          <p14:tracePt t="139742" x="3746500" y="3429000"/>
          <p14:tracePt t="139759" x="3763963" y="3421063"/>
          <p14:tracePt t="139776" x="3779838" y="3421063"/>
          <p14:tracePt t="139792" x="3806825" y="3403600"/>
          <p14:tracePt t="139809" x="3822700" y="3403600"/>
          <p14:tracePt t="139826" x="3849688" y="3403600"/>
          <p14:tracePt t="139843" x="3865563" y="3386138"/>
          <p14:tracePt t="139860" x="3883025" y="3386138"/>
          <p14:tracePt t="139876" x="3900488" y="3386138"/>
          <p14:tracePt t="139893" x="3925888" y="3368675"/>
          <p14:tracePt t="139909" x="3968750" y="3360738"/>
          <p14:tracePt t="139926" x="4003675" y="3360738"/>
          <p14:tracePt t="139943" x="4011613" y="3360738"/>
          <p14:tracePt t="139959" x="4046538" y="3360738"/>
          <p14:tracePt t="139976" x="4097338" y="3360738"/>
          <p14:tracePt t="139993" x="4192588" y="3360738"/>
          <p14:tracePt t="140010" x="4278313" y="3368675"/>
          <p14:tracePt t="140027" x="4321175" y="3368675"/>
          <p14:tracePt t="140043" x="4337050" y="3368675"/>
          <p14:tracePt t="140060" x="4440238" y="3368675"/>
          <p14:tracePt t="140076" x="4475163" y="3368675"/>
          <p14:tracePt t="140093" x="4500563" y="3368675"/>
          <p14:tracePt t="140110" x="4586288" y="3378200"/>
          <p14:tracePt t="140127" x="4629150" y="3360738"/>
          <p14:tracePt t="140144" x="4664075" y="3360738"/>
          <p14:tracePt t="140160" x="4714875" y="3360738"/>
          <p14:tracePt t="140177" x="4757738" y="3343275"/>
          <p14:tracePt t="140194" x="4800600" y="3351213"/>
          <p14:tracePt t="140210" x="4826000" y="3351213"/>
          <p14:tracePt t="140227" x="4860925" y="3351213"/>
          <p14:tracePt t="140243" x="4868863" y="3351213"/>
          <p14:tracePt t="140260" x="4903788" y="3360738"/>
          <p14:tracePt t="140277" x="4946650" y="3368675"/>
          <p14:tracePt t="140294" x="4979988" y="3368675"/>
          <p14:tracePt t="140311" x="5032375" y="3368675"/>
          <p14:tracePt t="140327" x="5083175" y="3368675"/>
          <p14:tracePt t="140344" x="5118100" y="3351213"/>
          <p14:tracePt t="140361" x="5126038" y="3351213"/>
          <p14:tracePt t="140377" x="5135563" y="3351213"/>
          <p14:tracePt t="140394" x="5160963" y="3360738"/>
          <p14:tracePt t="140411" x="5178425" y="3368675"/>
          <p14:tracePt t="140427" x="5211763" y="3368675"/>
          <p14:tracePt t="140445" x="5254625" y="3378200"/>
          <p14:tracePt t="140461" x="5272088" y="3378200"/>
          <p14:tracePt t="140478" x="5307013" y="3386138"/>
          <p14:tracePt t="140494" x="5340350" y="3386138"/>
          <p14:tracePt t="140511" x="5357813" y="3394075"/>
          <p14:tracePt t="140528" x="5400675" y="3403600"/>
          <p14:tracePt t="140544" x="5426075" y="3403600"/>
          <p14:tracePt t="140561" x="5451475" y="3411538"/>
          <p14:tracePt t="140599" x="5461000" y="3421063"/>
          <p14:tracePt t="140614" x="5478463" y="3421063"/>
          <p14:tracePt t="140767" x="5494338" y="3421063"/>
          <p14:tracePt t="140822" x="0" y="0"/>
        </p14:tracePtLst>
        <p14:tracePtLst>
          <p14:tracePt t="156749" x="1071563" y="5280025"/>
          <p14:tracePt t="156799" x="1071563" y="5264150"/>
          <p14:tracePt t="156967" x="1071563" y="5280025"/>
          <p14:tracePt t="156975" x="1071563" y="5322888"/>
          <p14:tracePt t="156990" x="1063625" y="5365750"/>
          <p14:tracePt t="157000" x="1071563" y="5408613"/>
          <p14:tracePt t="157023" x="1054100" y="5468938"/>
          <p14:tracePt t="157050" x="1054100" y="5537200"/>
          <p14:tracePt t="157055" x="1036638" y="5614988"/>
          <p14:tracePt t="157071" x="1054100" y="5632450"/>
          <p14:tracePt t="157083" x="1036638" y="5657850"/>
          <p14:tracePt t="157103" x="1036638" y="5675313"/>
          <p14:tracePt t="157117" x="1046163" y="5700713"/>
          <p14:tracePt t="157134" x="1046163" y="5708650"/>
          <p14:tracePt t="157151" x="1020763" y="5743575"/>
          <p14:tracePt t="157167" x="1020763" y="5778500"/>
          <p14:tracePt t="157184" x="1020763" y="5803900"/>
          <p14:tracePt t="157200" x="1020763" y="5829300"/>
          <p14:tracePt t="157217" x="1020763" y="5837238"/>
          <p14:tracePt t="157235" x="1028700" y="5872163"/>
          <p14:tracePt t="157251" x="1011238" y="5915025"/>
          <p14:tracePt t="157268" x="993775" y="5965825"/>
          <p14:tracePt t="157284" x="993775" y="5983288"/>
          <p14:tracePt t="157301" x="993775" y="6035675"/>
          <p14:tracePt t="157318" x="985838" y="6094413"/>
          <p14:tracePt t="157334" x="950913" y="6172200"/>
          <p14:tracePt t="157351" x="950913" y="6180138"/>
          <p14:tracePt t="157367" x="985838" y="6257925"/>
          <p14:tracePt t="157384" x="985838" y="6265863"/>
          <p14:tracePt t="157403" x="993775" y="6326188"/>
          <p14:tracePt t="157418" x="1003300" y="6369050"/>
          <p14:tracePt t="157435" x="1003300" y="6394450"/>
          <p14:tracePt t="157451" x="1011238" y="6411913"/>
          <p14:tracePt t="157468" x="1028700" y="6446838"/>
          <p14:tracePt t="157485" x="1036638" y="6446838"/>
          <p14:tracePt t="157501" x="1063625" y="6472238"/>
          <p14:tracePt t="157518" x="1096963" y="6507163"/>
          <p14:tracePt t="157534" x="1106488" y="6507163"/>
          <p14:tracePt t="157551" x="1182688" y="6532563"/>
          <p14:tracePt t="157569" x="1217613" y="6550025"/>
          <p14:tracePt t="157585" x="1277938" y="6575425"/>
          <p14:tracePt t="157602" x="1414463" y="6626225"/>
          <p14:tracePt t="157618" x="1500188" y="6651625"/>
          <p14:tracePt t="157635" x="1568450" y="6661150"/>
          <p14:tracePt t="157652" x="1585913" y="6669088"/>
          <p14:tracePt t="157668" x="1646238" y="6678613"/>
          <p14:tracePt t="157685" x="1689100" y="6694488"/>
          <p14:tracePt t="157701" x="1782763" y="6694488"/>
          <p14:tracePt t="157719" x="1885950" y="6686550"/>
          <p14:tracePt t="157736" x="1920875" y="6686550"/>
          <p14:tracePt t="157752" x="1979613" y="6694488"/>
          <p14:tracePt t="157769" x="2032000" y="6704013"/>
          <p14:tracePt t="157785" x="2065338" y="6704013"/>
          <p14:tracePt t="157802" x="2100263" y="6704013"/>
          <p14:tracePt t="157819" x="2135188" y="6704013"/>
          <p14:tracePt t="157835" x="2178050" y="6711950"/>
          <p14:tracePt t="157852" x="2203450" y="6711950"/>
          <p14:tracePt t="157869" x="2211388" y="6711950"/>
          <p14:tracePt t="157886" x="2254250" y="6711950"/>
          <p14:tracePt t="157903" x="2408238" y="6694488"/>
          <p14:tracePt t="157919" x="2486025" y="6678613"/>
          <p14:tracePt t="157936" x="2563813" y="6678613"/>
          <p14:tracePt t="157952" x="2589213" y="6678613"/>
          <p14:tracePt t="157969" x="2622550" y="6678613"/>
          <p14:tracePt t="157986" x="2700338" y="6686550"/>
          <p14:tracePt t="158002" x="2725738" y="6686550"/>
          <p14:tracePt t="158020" x="2751138" y="6694488"/>
          <p14:tracePt t="158036" x="2828925" y="6678613"/>
          <p14:tracePt t="158053" x="2897188" y="6651625"/>
          <p14:tracePt t="158070" x="2957513" y="6651625"/>
          <p14:tracePt t="158086" x="2965450" y="6651625"/>
          <p14:tracePt t="158103" x="3163888" y="6651625"/>
          <p14:tracePt t="158119" x="3325813" y="6651625"/>
          <p14:tracePt t="158136" x="3421063" y="6651625"/>
          <p14:tracePt t="158153" x="3582988" y="6704013"/>
          <p14:tracePt t="158169" x="3754438" y="6711950"/>
          <p14:tracePt t="158187" x="3900488" y="6721475"/>
          <p14:tracePt t="158203" x="4071938" y="6721475"/>
          <p14:tracePt t="158220" x="4114800" y="6729413"/>
          <p14:tracePt t="158237" x="4183063" y="6729413"/>
          <p14:tracePt t="158253" x="4260850" y="6729413"/>
          <p14:tracePt t="158270" x="4329113" y="6729413"/>
          <p14:tracePt t="158270" x="4432300" y="6711950"/>
          <p14:tracePt t="158286" x="4500563" y="6711950"/>
          <p14:tracePt t="158303" x="4621213" y="6721475"/>
          <p14:tracePt t="158320" x="4706938" y="6746875"/>
          <p14:tracePt t="158336" x="4783138" y="6754813"/>
          <p14:tracePt t="158354" x="5049838" y="6764338"/>
          <p14:tracePt t="158370" x="5118100" y="6772275"/>
          <p14:tracePt t="158387" x="5178425" y="6789738"/>
          <p14:tracePt t="158405" x="5229225" y="6797675"/>
          <p14:tracePt t="158420" x="5272088" y="6807200"/>
          <p14:tracePt t="158437" x="5400675" y="6823075"/>
          <p14:tracePt t="158453" x="5461000" y="6823075"/>
          <p14:tracePt t="158470" x="5589588" y="6840538"/>
          <p14:tracePt t="158487" x="5683250" y="6850063"/>
          <p14:tracePt t="158504" x="5872163" y="6850063"/>
          <p14:tracePt t="158521" x="5932488" y="6850063"/>
          <p14:tracePt t="158537" x="6043613" y="6850063"/>
          <p14:tracePt t="158554" x="6164263" y="6850063"/>
          <p14:tracePt t="158571" x="6265863" y="6850063"/>
          <p14:tracePt t="158587" x="6394450" y="6850063"/>
          <p14:tracePt t="158604" x="6472238" y="6850063"/>
          <p14:tracePt t="158620" x="6583363" y="6850063"/>
          <p14:tracePt t="158637" x="6704013" y="6850063"/>
          <p14:tracePt t="158655" x="6961188" y="6840538"/>
          <p14:tracePt t="158671" x="7080250" y="6840538"/>
          <p14:tracePt t="158688" x="7218363" y="6840538"/>
          <p14:tracePt t="158704" x="7321550" y="6840538"/>
          <p14:tracePt t="158721" x="7372350" y="6840538"/>
          <p14:tracePt t="158738" x="7612063" y="6823075"/>
          <p14:tracePt t="158754" x="7689850" y="6823075"/>
          <p14:tracePt t="158771" x="7775575" y="6807200"/>
          <p14:tracePt t="158787" x="7835900" y="6807200"/>
          <p14:tracePt t="158805" x="7894638" y="6789738"/>
          <p14:tracePt t="158822" x="7954963" y="6789738"/>
          <p14:tracePt t="158838" x="7964488" y="6780213"/>
          <p14:tracePt t="158855" x="7997825" y="6780213"/>
          <p14:tracePt t="158896" x="8015288" y="6780213"/>
          <p14:tracePt t="158903" x="8032750" y="6780213"/>
          <p14:tracePt t="158905" x="8058150" y="6780213"/>
          <p14:tracePt t="158921" x="8075613" y="6780213"/>
          <p14:tracePt t="159096" x="0" y="0"/>
        </p14:tracePtLst>
        <p14:tracePtLst>
          <p14:tracePt t="161997" x="1808163" y="6394450"/>
          <p14:tracePt t="162111" x="1825625" y="6394450"/>
          <p14:tracePt t="162151" x="1792288" y="6394450"/>
          <p14:tracePt t="162159" x="1782763" y="6386513"/>
          <p14:tracePt t="162231" x="1782763" y="6369050"/>
          <p14:tracePt t="162238" x="1782763" y="6361113"/>
          <p14:tracePt t="162262" x="1774825" y="6351588"/>
          <p14:tracePt t="162335" x="1774825" y="6343650"/>
          <p14:tracePt t="162399" x="1774825" y="6326188"/>
          <p14:tracePt t="162413" x="1765300" y="6318250"/>
          <p14:tracePt t="162488" x="1765300" y="6300788"/>
          <p14:tracePt t="162567" x="1739900" y="6300788"/>
          <p14:tracePt t="162572" x="1739900" y="6292850"/>
          <p14:tracePt t="162580" x="1731963" y="6292850"/>
          <p14:tracePt t="162597" x="1697038" y="6275388"/>
          <p14:tracePt t="162613" x="1671638" y="6257925"/>
          <p14:tracePt t="162630" x="1620838" y="6257925"/>
          <p14:tracePt t="162647" x="1585913" y="6265863"/>
          <p14:tracePt t="162687" x="1568450" y="6265863"/>
          <p14:tracePt t="162694" x="1560513" y="6265863"/>
          <p14:tracePt t="162697" x="1525588" y="6257925"/>
          <p14:tracePt t="162714" x="1492250" y="6257925"/>
          <p14:tracePt t="162731" x="1474788" y="6257925"/>
          <p14:tracePt t="162747" x="1439863" y="6265863"/>
          <p14:tracePt t="162783" x="1439863" y="6275388"/>
          <p14:tracePt t="162783" x="1422400" y="6275388"/>
          <p14:tracePt t="162797" x="1414463" y="6275388"/>
          <p14:tracePt t="162814" x="1397000" y="6275388"/>
          <p14:tracePt t="162871" x="1379538" y="6283325"/>
          <p14:tracePt t="162983" x="1379538" y="6292850"/>
          <p14:tracePt t="162990" x="1397000" y="6292850"/>
          <p14:tracePt t="163000" x="1414463" y="6308725"/>
          <p14:tracePt t="163015" x="1457325" y="6292850"/>
          <p14:tracePt t="163031" x="1482725" y="6308725"/>
          <p14:tracePt t="163048" x="1500188" y="6308725"/>
          <p14:tracePt t="163065" x="1517650" y="6318250"/>
          <p14:tracePt t="163081" x="1535113" y="6335713"/>
          <p14:tracePt t="163098" x="1577975" y="6351588"/>
          <p14:tracePt t="163114" x="1593850" y="6351588"/>
          <p14:tracePt t="163131" x="1636713" y="6361113"/>
          <p14:tracePt t="163148" x="1654175" y="6369050"/>
          <p14:tracePt t="163165" x="1679575" y="6369050"/>
          <p14:tracePt t="163182" x="1689100" y="6361113"/>
          <p14:tracePt t="163198" x="1689100" y="6369050"/>
          <p14:tracePt t="163215" x="1706563" y="6369050"/>
          <p14:tracePt t="163232" x="1731963" y="6369050"/>
          <p14:tracePt t="163271" x="1749425" y="6378575"/>
          <p14:tracePt t="163279" x="1765300" y="6378575"/>
          <p14:tracePt t="163292" x="1800225" y="6378575"/>
          <p14:tracePt t="163298" x="1817688" y="6378575"/>
          <p14:tracePt t="163315" x="1835150" y="6378575"/>
          <p14:tracePt t="163332" x="1851025" y="6378575"/>
          <p14:tracePt t="163349" x="1860550" y="6378575"/>
          <p14:tracePt t="163383" x="1878013" y="6378575"/>
          <p14:tracePt t="163384" x="1893888" y="6378575"/>
          <p14:tracePt t="163399" x="1893888" y="6351588"/>
          <p14:tracePt t="163439" x="1911350" y="6351588"/>
          <p14:tracePt t="163445" x="1911350" y="6326188"/>
          <p14:tracePt t="163495" x="1911350" y="6318250"/>
          <p14:tracePt t="163503" x="1911350" y="6308725"/>
          <p14:tracePt t="163543" x="1911350" y="6283325"/>
          <p14:tracePt t="163551" x="1911350" y="6275388"/>
          <p14:tracePt t="163591" x="1911350" y="6265863"/>
          <p14:tracePt t="163607" x="1903413" y="6257925"/>
          <p14:tracePt t="163614" x="1860550" y="6240463"/>
          <p14:tracePt t="163633" x="1835150" y="6223000"/>
          <p14:tracePt t="163650" x="1817688" y="6223000"/>
          <p14:tracePt t="163666" x="1800225" y="6207125"/>
          <p14:tracePt t="163683" x="1774825" y="6189663"/>
          <p14:tracePt t="163699" x="1739900" y="6189663"/>
          <p14:tracePt t="163716" x="1714500" y="6189663"/>
          <p14:tracePt t="163733" x="1689100" y="6189663"/>
          <p14:tracePt t="163749" x="1663700" y="6172200"/>
          <p14:tracePt t="163766" x="1611313" y="6164263"/>
          <p14:tracePt t="163783" x="1585913" y="6164263"/>
          <p14:tracePt t="163800" x="1560513" y="6146800"/>
          <p14:tracePt t="163817" x="1535113" y="6154738"/>
          <p14:tracePt t="163856" x="1517650" y="6164263"/>
          <p14:tracePt t="163871" x="1492250" y="6164263"/>
          <p14:tracePt t="163896" x="1474788" y="6180138"/>
          <p14:tracePt t="163903" x="1465263" y="6197600"/>
          <p14:tracePt t="163904" x="1465263" y="6207125"/>
          <p14:tracePt t="163916" x="1457325" y="6215063"/>
          <p14:tracePt t="163934" x="1449388" y="6223000"/>
          <p14:tracePt t="163950" x="1431925" y="6240463"/>
          <p14:tracePt t="163967" x="1431925" y="6249988"/>
          <p14:tracePt t="164012" x="1431925" y="6257925"/>
          <p14:tracePt t="164023" x="1431925" y="6275388"/>
          <p14:tracePt t="164063" x="1431925" y="6265863"/>
          <p14:tracePt t="164086" x="1449388" y="6265863"/>
          <p14:tracePt t="164101" x="1449388" y="6283325"/>
          <p14:tracePt t="164101" x="1465263" y="6300788"/>
          <p14:tracePt t="164117" x="1492250" y="6300788"/>
          <p14:tracePt t="164134" x="1525588" y="6300788"/>
          <p14:tracePt t="164151" x="1535113" y="6300788"/>
          <p14:tracePt t="164167" x="1585913" y="6300788"/>
          <p14:tracePt t="164184" x="1603375" y="6300788"/>
          <p14:tracePt t="164200" x="1671638" y="6308725"/>
          <p14:tracePt t="164217" x="1679575" y="6308725"/>
          <p14:tracePt t="164234" x="1731963" y="6300788"/>
          <p14:tracePt t="164250" x="1749425" y="6300788"/>
          <p14:tracePt t="164268" x="1782763" y="6300788"/>
          <p14:tracePt t="164284" x="1817688" y="6300788"/>
          <p14:tracePt t="164301" x="1835150" y="6300788"/>
          <p14:tracePt t="164318" x="1860550" y="6292850"/>
          <p14:tracePt t="164334" x="1868488" y="6292850"/>
          <p14:tracePt t="164351" x="1911350" y="6292850"/>
          <p14:tracePt t="164399" x="1911350" y="6283325"/>
          <p14:tracePt t="164400" x="1928813" y="6283325"/>
          <p14:tracePt t="164439" x="1946275" y="6283325"/>
          <p14:tracePt t="164440" x="1936750" y="6283325"/>
          <p14:tracePt t="164599" x="1928813" y="6283325"/>
          <p14:tracePt t="164607" x="1868488" y="6265863"/>
          <p14:tracePt t="164618" x="1860550" y="6257925"/>
          <p14:tracePt t="164635" x="1835150" y="6257925"/>
          <p14:tracePt t="164652" x="1808163" y="6240463"/>
          <p14:tracePt t="164668" x="1765300" y="6223000"/>
          <p14:tracePt t="164685" x="1731963" y="6215063"/>
          <p14:tracePt t="164701" x="1697038" y="6215063"/>
          <p14:tracePt t="164719" x="1671638" y="6197600"/>
          <p14:tracePt t="164736" x="1654175" y="6180138"/>
          <p14:tracePt t="164752" x="1636713" y="6180138"/>
          <p14:tracePt t="164769" x="1620838" y="6180138"/>
          <p14:tracePt t="164785" x="1603375" y="6164263"/>
          <p14:tracePt t="164802" x="1568450" y="6164263"/>
          <p14:tracePt t="164819" x="1550988" y="6172200"/>
          <p14:tracePt t="164835" x="1543050" y="6172200"/>
          <p14:tracePt t="164871" x="1525588" y="6189663"/>
          <p14:tracePt t="164887" x="1525588" y="6197600"/>
          <p14:tracePt t="164888" x="1525588" y="6215063"/>
          <p14:tracePt t="164903" x="1525588" y="6249988"/>
          <p14:tracePt t="164919" x="1525588" y="6257925"/>
          <p14:tracePt t="164967" x="1535113" y="6275388"/>
          <p14:tracePt t="164975" x="1543050" y="6275388"/>
          <p14:tracePt t="164986" x="1560513" y="6292850"/>
          <p14:tracePt t="165002" x="1577975" y="6292850"/>
          <p14:tracePt t="165020" x="1593850" y="6292850"/>
          <p14:tracePt t="165036" x="1620838" y="6292850"/>
          <p14:tracePt t="165053" x="1628775" y="6292850"/>
          <p14:tracePt t="165086" x="1679575" y="6308725"/>
          <p14:tracePt t="165087" x="1697038" y="6308725"/>
          <p14:tracePt t="165103" x="1722438" y="6308725"/>
          <p14:tracePt t="165263" x="0" y="0"/>
        </p14:tracePtLst>
        <p14:tracePtLst>
          <p14:tracePt t="166732" x="2254250" y="5880100"/>
          <p14:tracePt t="166742" x="2246313" y="5872163"/>
          <p14:tracePt t="166758" x="2246313" y="5854700"/>
          <p14:tracePt t="166791" x="2246313" y="5837238"/>
          <p14:tracePt t="166799" x="2220913" y="5811838"/>
          <p14:tracePt t="166815" x="2193925" y="5794375"/>
          <p14:tracePt t="166839" x="2178050" y="5786438"/>
          <p14:tracePt t="166847" x="2160588" y="5778500"/>
          <p14:tracePt t="166871" x="2151063" y="5778500"/>
          <p14:tracePt t="166911" x="2143125" y="5768975"/>
          <p14:tracePt t="166943" x="2143125" y="5761038"/>
          <p14:tracePt t="166957" x="2125663" y="5761038"/>
          <p14:tracePt t="166959" x="2117725" y="5761038"/>
          <p14:tracePt t="166975" x="2092325" y="5761038"/>
          <p14:tracePt t="166990" x="2039938" y="5778500"/>
          <p14:tracePt t="167007" x="2022475" y="5786438"/>
          <p14:tracePt t="167030" x="1963738" y="5829300"/>
          <p14:tracePt t="167047" x="1946275" y="5846763"/>
          <p14:tracePt t="167071" x="1936750" y="5854700"/>
          <p14:tracePt t="167079" x="1920875" y="5872163"/>
          <p14:tracePt t="167095" x="1920875" y="5889625"/>
          <p14:tracePt t="167111" x="1920875" y="5907088"/>
          <p14:tracePt t="167124" x="1911350" y="5922963"/>
          <p14:tracePt t="167167" x="1911350" y="5932488"/>
          <p14:tracePt t="167198" x="1911350" y="5940425"/>
          <p14:tracePt t="167207" x="1903413" y="5957888"/>
          <p14:tracePt t="167225" x="1903413" y="5965825"/>
          <p14:tracePt t="167295" x="1903413" y="5983288"/>
          <p14:tracePt t="167319" x="1903413" y="6000750"/>
          <p14:tracePt t="167327" x="1920875" y="6000750"/>
          <p14:tracePt t="167328" x="1920875" y="6018213"/>
          <p14:tracePt t="167341" x="1936750" y="6018213"/>
          <p14:tracePt t="167358" x="1979613" y="6018213"/>
          <p14:tracePt t="167399" x="1997075" y="6018213"/>
          <p14:tracePt t="167409" x="2006600" y="6018213"/>
          <p14:tracePt t="167415" x="2022475" y="6008688"/>
          <p14:tracePt t="167425" x="2057400" y="6008688"/>
          <p14:tracePt t="167442" x="2092325" y="5992813"/>
          <p14:tracePt t="167487" x="2100263" y="5992813"/>
          <p14:tracePt t="167509" x="2100263" y="6018213"/>
          <p14:tracePt t="167528" x="2117725" y="6018213"/>
          <p14:tracePt t="167529" x="2125663" y="5992813"/>
          <p14:tracePt t="167560" x="2135188" y="5983288"/>
          <p14:tracePt t="167560" x="2135188" y="5965825"/>
          <p14:tracePt t="167598" x="2135188" y="5949950"/>
          <p14:tracePt t="167623" x="2135188" y="5932488"/>
          <p14:tracePt t="167629" x="2135188" y="5907088"/>
          <p14:tracePt t="167642" x="2100263" y="5889625"/>
          <p14:tracePt t="167659" x="2082800" y="5907088"/>
          <p14:tracePt t="167676" x="2065338" y="5907088"/>
          <p14:tracePt t="167693" x="1979613" y="5811838"/>
          <p14:tracePt t="167709" x="1928813" y="5811838"/>
          <p14:tracePt t="167742" x="1920875" y="5811838"/>
          <p14:tracePt t="167743" x="1903413" y="5811838"/>
          <p14:tracePt t="167759" x="1903413" y="5803900"/>
          <p14:tracePt t="167831" x="1903413" y="5821363"/>
          <p14:tracePt t="167839" x="1903413" y="5829300"/>
          <p14:tracePt t="167863" x="1911350" y="5846763"/>
          <p14:tracePt t="167879" x="1911350" y="5854700"/>
          <p14:tracePt t="167879" x="0" y="0"/>
        </p14:tracePtLst>
        <p14:tracePtLst>
          <p14:tracePt t="168832" x="2528888" y="5478463"/>
          <p14:tracePt t="168845" x="2546350" y="5451475"/>
          <p14:tracePt t="168862" x="2571750" y="5443538"/>
          <p14:tracePt t="168878" x="2589213" y="5392738"/>
          <p14:tracePt t="168895" x="2597150" y="5322888"/>
          <p14:tracePt t="168911" x="2597150" y="5297488"/>
          <p14:tracePt t="168929" x="2597150" y="5280025"/>
          <p14:tracePt t="168946" x="2597150" y="5272088"/>
          <p14:tracePt t="168962" x="2589213" y="5254625"/>
          <p14:tracePt t="168979" x="2597150" y="5237163"/>
          <p14:tracePt t="168995" x="2589213" y="5221288"/>
          <p14:tracePt t="169015" x="2563813" y="5186363"/>
          <p14:tracePt t="169039" x="2536825" y="5186363"/>
          <p14:tracePt t="169047" x="2528888" y="5160963"/>
          <p14:tracePt t="169071" x="2520950" y="5160963"/>
          <p14:tracePt t="169087" x="2493963" y="5143500"/>
          <p14:tracePt t="169113" x="2408238" y="5118100"/>
          <p14:tracePt t="169129" x="2392363" y="5118100"/>
          <p14:tracePt t="169146" x="2374900" y="5126038"/>
          <p14:tracePt t="169162" x="2357438" y="5126038"/>
          <p14:tracePt t="169179" x="2349500" y="5126038"/>
          <p14:tracePt t="169183" x="2322513" y="5151438"/>
          <p14:tracePt t="169198" x="2297113" y="5186363"/>
          <p14:tracePt t="169215" x="2279650" y="5221288"/>
          <p14:tracePt t="169231" x="2279650" y="5280025"/>
          <p14:tracePt t="169255" x="2279650" y="5297488"/>
          <p14:tracePt t="169263" x="2306638" y="5383213"/>
          <p14:tracePt t="169287" x="2382838" y="5478463"/>
          <p14:tracePt t="169296" x="2425700" y="5529263"/>
          <p14:tracePt t="169319" x="2468563" y="5572125"/>
          <p14:tracePt t="169335" x="2493963" y="5580063"/>
          <p14:tracePt t="169346" x="2563813" y="5622925"/>
          <p14:tracePt t="169363" x="2606675" y="5622925"/>
          <p14:tracePt t="169380" x="2614613" y="5622925"/>
          <p14:tracePt t="169397" x="2649538" y="5622925"/>
          <p14:tracePt t="169414" x="2649538" y="5607050"/>
          <p14:tracePt t="169430" x="2632075" y="5564188"/>
          <p14:tracePt t="169447" x="2606675" y="5537200"/>
          <p14:tracePt t="169486" x="0" y="0"/>
        </p14:tracePtLst>
        <p14:tracePtLst>
          <p14:tracePt t="170367" x="3008313" y="6008688"/>
          <p14:tracePt t="170383" x="3000375" y="6008688"/>
          <p14:tracePt t="170399" x="2965450" y="5975350"/>
          <p14:tracePt t="170400" x="2922588" y="5949950"/>
          <p14:tracePt t="170415" x="2897188" y="5932488"/>
          <p14:tracePt t="170432" x="2863850" y="5932488"/>
          <p14:tracePt t="170448" x="2836863" y="5915025"/>
          <p14:tracePt t="170465" x="2803525" y="5915025"/>
          <p14:tracePt t="170487" x="2760663" y="5897563"/>
          <p14:tracePt t="170499" x="2708275" y="5880100"/>
          <p14:tracePt t="170519" x="2682875" y="5864225"/>
          <p14:tracePt t="170535" x="2674938" y="5872163"/>
          <p14:tracePt t="170559" x="2640013" y="5880100"/>
          <p14:tracePt t="170566" x="2622550" y="5880100"/>
          <p14:tracePt t="170582" x="2614613" y="5889625"/>
          <p14:tracePt t="170599" x="2579688" y="5932488"/>
          <p14:tracePt t="170615" x="2571750" y="5949950"/>
          <p14:tracePt t="170633" x="2563813" y="5957888"/>
          <p14:tracePt t="170650" x="2563813" y="5992813"/>
          <p14:tracePt t="170666" x="2563813" y="6000750"/>
          <p14:tracePt t="170683" x="2571750" y="6008688"/>
          <p14:tracePt t="170719" x="2536825" y="6008688"/>
          <p14:tracePt t="170720" x="2520950" y="6018213"/>
          <p14:tracePt t="170733" x="2536825" y="6051550"/>
          <p14:tracePt t="170749" x="2554288" y="6069013"/>
          <p14:tracePt t="170766" x="2579688" y="6086475"/>
          <p14:tracePt t="170783" x="2632075" y="6146800"/>
          <p14:tracePt t="170800" x="2674938" y="6154738"/>
          <p14:tracePt t="170817" x="2708275" y="6164263"/>
          <p14:tracePt t="170833" x="2725738" y="6172200"/>
          <p14:tracePt t="170850" x="2778125" y="6172200"/>
          <p14:tracePt t="170866" x="2794000" y="6180138"/>
          <p14:tracePt t="170883" x="2836863" y="6172200"/>
          <p14:tracePt t="170900" x="2863850" y="6146800"/>
          <p14:tracePt t="170916" x="2922588" y="6121400"/>
          <p14:tracePt t="170934" x="2949575" y="6121400"/>
          <p14:tracePt t="170950" x="2957513" y="6094413"/>
          <p14:tracePt t="171078" x="0" y="0"/>
        </p14:tracePtLst>
        <p14:tracePtLst>
          <p14:tracePt t="171699" x="3292475" y="5657850"/>
          <p14:tracePt t="171703" x="3275013" y="5640388"/>
          <p14:tracePt t="171719" x="3265488" y="5614988"/>
          <p14:tracePt t="171736" x="3240088" y="5589588"/>
          <p14:tracePt t="171752" x="3197225" y="5572125"/>
          <p14:tracePt t="171769" x="3189288" y="5546725"/>
          <p14:tracePt t="171785" x="3179763" y="5546725"/>
          <p14:tracePt t="171802" x="3163888" y="5529263"/>
          <p14:tracePt t="171819" x="3086100" y="5503863"/>
          <p14:tracePt t="171835" x="3068638" y="5503863"/>
          <p14:tracePt t="171852" x="3035300" y="5503863"/>
          <p14:tracePt t="171871" x="3008313" y="5486400"/>
          <p14:tracePt t="171887" x="2992438" y="5486400"/>
          <p14:tracePt t="171903" x="2957513" y="5478463"/>
          <p14:tracePt t="171927" x="2914650" y="5486400"/>
          <p14:tracePt t="171943" x="2906713" y="5486400"/>
          <p14:tracePt t="171959" x="2889250" y="5529263"/>
          <p14:tracePt t="171975" x="2863850" y="5564188"/>
          <p14:tracePt t="171990" x="2863850" y="5597525"/>
          <p14:tracePt t="172002" x="2863850" y="5622925"/>
          <p14:tracePt t="172023" x="2879725" y="5665788"/>
          <p14:tracePt t="172039" x="2879725" y="5683250"/>
          <p14:tracePt t="172055" x="2906713" y="5718175"/>
          <p14:tracePt t="172070" x="2922588" y="5718175"/>
          <p14:tracePt t="172086" x="2965450" y="5761038"/>
          <p14:tracePt t="172103" x="3078163" y="5778500"/>
          <p14:tracePt t="172119" x="3111500" y="5786438"/>
          <p14:tracePt t="172136" x="3154363" y="5786438"/>
          <p14:tracePt t="172154" x="3214688" y="5786438"/>
          <p14:tracePt t="172170" x="3257550" y="5768975"/>
          <p14:tracePt t="172187" x="3282950" y="5751513"/>
          <p14:tracePt t="172203" x="3292475" y="5726113"/>
          <p14:tracePt t="172220" x="3300413" y="5683250"/>
          <p14:tracePt t="172237" x="3300413" y="5665788"/>
          <p14:tracePt t="172272" x="3292475" y="5665788"/>
          <p14:tracePt t="172287" x="3275013" y="5665788"/>
          <p14:tracePt t="172288" x="0" y="0"/>
        </p14:tracePtLst>
        <p14:tracePtLst>
          <p14:tracePt t="173110" x="2435225" y="5365750"/>
          <p14:tracePt t="173167" x="2451100" y="5349875"/>
          <p14:tracePt t="173175" x="2460625" y="5349875"/>
          <p14:tracePt t="173191" x="2503488" y="5307013"/>
          <p14:tracePt t="173238" x="2511425" y="5289550"/>
          <p14:tracePt t="173247" x="2511425" y="5280025"/>
          <p14:tracePt t="173273" x="2511425" y="5272088"/>
          <p14:tracePt t="173279" x="2563813" y="5246688"/>
          <p14:tracePt t="173289" x="2589213" y="5246688"/>
          <p14:tracePt t="173311" x="2606675" y="5246688"/>
          <p14:tracePt t="173326" x="2640013" y="5254625"/>
          <p14:tracePt t="173351" x="2665413" y="5254625"/>
          <p14:tracePt t="173366" x="2708275" y="5254625"/>
          <p14:tracePt t="173375" x="2743200" y="5264150"/>
          <p14:tracePt t="173391" x="2803525" y="5264150"/>
          <p14:tracePt t="173406" x="2889250" y="5272088"/>
          <p14:tracePt t="173431" x="2940050" y="5272088"/>
          <p14:tracePt t="173440" x="3000375" y="5280025"/>
          <p14:tracePt t="173463" x="3008313" y="5289550"/>
          <p14:tracePt t="173479" x="3051175" y="5289550"/>
          <p14:tracePt t="173489" x="3078163" y="5297488"/>
          <p14:tracePt t="173506" x="3111500" y="5297488"/>
          <p14:tracePt t="173527" x="3128963" y="5297488"/>
          <p14:tracePt t="173539" x="3179763" y="5280025"/>
          <p14:tracePt t="173556" x="3197225" y="5280025"/>
          <p14:tracePt t="173573" x="3214688" y="5264150"/>
          <p14:tracePt t="173590" x="3232150" y="5254625"/>
          <p14:tracePt t="173607" x="3282950" y="5264150"/>
          <p14:tracePt t="173648" x="3317875" y="5272088"/>
          <p14:tracePt t="173679" x="3351213" y="5272088"/>
          <p14:tracePt t="173703" x="3378200" y="5289550"/>
          <p14:tracePt t="173735" x="3386138" y="5289550"/>
          <p14:tracePt t="173758" x="3394075" y="5289550"/>
          <p14:tracePt t="173774" x="3403600" y="5297488"/>
          <p14:tracePt t="173775" x="3421063" y="5297488"/>
          <p14:tracePt t="173790" x="3436938" y="5307013"/>
          <p14:tracePt t="173807" x="3454400" y="5314950"/>
          <p14:tracePt t="173823" x="3479800" y="5332413"/>
          <p14:tracePt t="173994" x="0" y="0"/>
        </p14:tracePtLst>
        <p14:tracePtLst>
          <p14:tracePt t="174798" x="4379913" y="5418138"/>
          <p14:tracePt t="174904" x="4379913" y="5408613"/>
          <p14:tracePt t="174911" x="4379913" y="5392738"/>
          <p14:tracePt t="174935" x="4371975" y="5375275"/>
          <p14:tracePt t="174943" x="4346575" y="5357813"/>
          <p14:tracePt t="174967" x="4303713" y="5340350"/>
          <p14:tracePt t="174976" x="4243388" y="5322888"/>
          <p14:tracePt t="175015" x="4235450" y="5314950"/>
          <p14:tracePt t="175047" x="4200525" y="5297488"/>
          <p14:tracePt t="175059" x="4183063" y="5280025"/>
          <p14:tracePt t="175079" x="4157663" y="5272088"/>
          <p14:tracePt t="175103" x="4149725" y="5264150"/>
          <p14:tracePt t="175111" x="4097338" y="5246688"/>
          <p14:tracePt t="175127" x="4037013" y="5246688"/>
          <p14:tracePt t="175144" x="3994150" y="5229225"/>
          <p14:tracePt t="175167" x="3960813" y="5229225"/>
          <p14:tracePt t="175177" x="3943350" y="5229225"/>
          <p14:tracePt t="175210" x="3908425" y="5229225"/>
          <p14:tracePt t="175215" x="3892550" y="5229225"/>
          <p14:tracePt t="175234" x="3857625" y="5237163"/>
          <p14:tracePt t="175263" x="3849688" y="5246688"/>
          <p14:tracePt t="175279" x="3832225" y="5264150"/>
          <p14:tracePt t="175280" x="3806825" y="5264150"/>
          <p14:tracePt t="175293" x="3806825" y="5280025"/>
          <p14:tracePt t="175311" x="3779838" y="5280025"/>
          <p14:tracePt t="175352" x="3763963" y="5280025"/>
          <p14:tracePt t="175359" x="3763963" y="5297488"/>
          <p14:tracePt t="175367" x="3736975" y="5297488"/>
          <p14:tracePt t="175377" x="3711575" y="5314950"/>
          <p14:tracePt t="175455" x="3711575" y="5332413"/>
          <p14:tracePt t="17558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761C83E7-E904-C348-8CCE-14BD1C915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477771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D14DA5C-3936-DE4A-98D7-925A20901893}"/>
              </a:ext>
            </a:extLst>
          </p:cNvPr>
          <p:cNvSpPr>
            <a:spLocks noGrp="1"/>
          </p:cNvSpPr>
          <p:nvPr>
            <p:ph type="sldNum" sz="quarter" idx="10"/>
          </p:nvPr>
        </p:nvSpPr>
        <p:spPr/>
        <p:txBody>
          <a:bodyPr/>
          <a:lstStyle/>
          <a:p>
            <a:pPr>
              <a:defRPr/>
            </a:pPr>
            <a:fld id="{D56EC93C-DAC8-7341-AD69-22E000CE78CA}" type="slidenum">
              <a:rPr lang="en-US" altLang="en-US" smtClean="0"/>
              <a:pPr>
                <a:defRPr/>
              </a:pPr>
              <a:t>2</a:t>
            </a:fld>
            <a:endParaRPr lang="en-US" altLang="en-US"/>
          </a:p>
        </p:txBody>
      </p:sp>
      <p:sp>
        <p:nvSpPr>
          <p:cNvPr id="5" name="Rectangle 4">
            <a:extLst>
              <a:ext uri="{FF2B5EF4-FFF2-40B4-BE49-F238E27FC236}">
                <a16:creationId xmlns:a16="http://schemas.microsoft.com/office/drawing/2014/main" id="{32A18CC2-5EFD-7A47-8347-CFAB40C6AEEC}"/>
              </a:ext>
            </a:extLst>
          </p:cNvPr>
          <p:cNvSpPr/>
          <p:nvPr/>
        </p:nvSpPr>
        <p:spPr bwMode="auto">
          <a:xfrm>
            <a:off x="5102785" y="4373545"/>
            <a:ext cx="2349535" cy="1160281"/>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highlight>
                <a:srgbClr val="000000"/>
              </a:highlight>
              <a:latin typeface="Rdg Vesta" charset="0"/>
              <a:ea typeface="ＭＳ Ｐゴシック" charset="0"/>
            </a:endParaRPr>
          </a:p>
        </p:txBody>
      </p:sp>
      <p:sp>
        <p:nvSpPr>
          <p:cNvPr id="3" name="Rectangle 2">
            <a:extLst>
              <a:ext uri="{FF2B5EF4-FFF2-40B4-BE49-F238E27FC236}">
                <a16:creationId xmlns:a16="http://schemas.microsoft.com/office/drawing/2014/main" id="{8A4109EC-4054-1E46-97B4-BF800ECCCA6D}"/>
              </a:ext>
            </a:extLst>
          </p:cNvPr>
          <p:cNvSpPr/>
          <p:nvPr/>
        </p:nvSpPr>
        <p:spPr>
          <a:xfrm>
            <a:off x="5102785" y="4394703"/>
            <a:ext cx="2659271" cy="1323439"/>
          </a:xfrm>
          <a:prstGeom prst="rect">
            <a:avLst/>
          </a:prstGeom>
        </p:spPr>
        <p:txBody>
          <a:bodyPr wrap="square">
            <a:noAutofit/>
          </a:bodyPr>
          <a:lstStyle/>
          <a:p>
            <a:pPr>
              <a:spcBef>
                <a:spcPts val="0"/>
              </a:spcBef>
              <a:spcAft>
                <a:spcPts val="0"/>
              </a:spcAft>
            </a:pPr>
            <a:r>
              <a:rPr lang="en-GB" sz="1600" b="1" dirty="0">
                <a:solidFill>
                  <a:srgbClr val="FFFFFF"/>
                </a:solidFill>
                <a:latin typeface="Arial" panose="020B0604020202020204" pitchFamily="34" charset="0"/>
              </a:rPr>
              <a:t>Strike #1</a:t>
            </a:r>
            <a:endParaRPr lang="en-GB" sz="1600" dirty="0"/>
          </a:p>
          <a:p>
            <a:pPr>
              <a:spcBef>
                <a:spcPts val="0"/>
              </a:spcBef>
              <a:spcAft>
                <a:spcPts val="0"/>
              </a:spcAft>
            </a:pPr>
            <a:r>
              <a:rPr lang="en-GB" sz="1600" b="1" dirty="0">
                <a:solidFill>
                  <a:srgbClr val="FFFFFF"/>
                </a:solidFill>
                <a:latin typeface="Arial" panose="020B0604020202020204" pitchFamily="34" charset="0"/>
              </a:rPr>
              <a:t>Nov 25 – Dec 4, 2019</a:t>
            </a:r>
            <a:endParaRPr lang="en-GB" sz="1600" dirty="0"/>
          </a:p>
          <a:p>
            <a:pPr>
              <a:spcBef>
                <a:spcPts val="0"/>
              </a:spcBef>
              <a:spcAft>
                <a:spcPts val="0"/>
              </a:spcAft>
            </a:pPr>
            <a:br>
              <a:rPr lang="en-GB" sz="1600" dirty="0"/>
            </a:br>
            <a:r>
              <a:rPr lang="en-GB" sz="1600" b="1" dirty="0">
                <a:solidFill>
                  <a:srgbClr val="FFFFFF"/>
                </a:solidFill>
                <a:latin typeface="Arial" panose="020B0604020202020204" pitchFamily="34" charset="0"/>
              </a:rPr>
              <a:t>Complain to John Brady </a:t>
            </a:r>
            <a:r>
              <a:rPr lang="en-GB" sz="1600" b="1" dirty="0" err="1">
                <a:solidFill>
                  <a:srgbClr val="FFFFFF"/>
                </a:solidFill>
                <a:latin typeface="Arial" panose="020B0604020202020204" pitchFamily="34" charset="0"/>
              </a:rPr>
              <a:t>j.j.brady@reading.ac.uk</a:t>
            </a:r>
            <a:endParaRPr lang="en-GB" sz="1600" dirty="0"/>
          </a:p>
        </p:txBody>
      </p:sp>
    </p:spTree>
    <p:extLst>
      <p:ext uri="{BB962C8B-B14F-4D97-AF65-F5344CB8AC3E}">
        <p14:creationId xmlns:p14="http://schemas.microsoft.com/office/powerpoint/2010/main" val="50784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3986" name="Rectangle 2"/>
          <p:cNvSpPr>
            <a:spLocks noGrp="1" noChangeArrowheads="1"/>
          </p:cNvSpPr>
          <p:nvPr>
            <p:ph type="title"/>
          </p:nvPr>
        </p:nvSpPr>
        <p:spPr/>
        <p:txBody>
          <a:bodyPr/>
          <a:lstStyle/>
          <a:p>
            <a:r>
              <a:rPr lang="en-GB"/>
              <a:t>Shifting the data in time - caveats</a:t>
            </a:r>
          </a:p>
        </p:txBody>
      </p:sp>
      <p:sp>
        <p:nvSpPr>
          <p:cNvPr id="1193987" name="Rectangle 3"/>
          <p:cNvSpPr>
            <a:spLocks noGrp="1" noChangeArrowheads="1"/>
          </p:cNvSpPr>
          <p:nvPr>
            <p:ph type="body" idx="1"/>
          </p:nvPr>
        </p:nvSpPr>
        <p:spPr>
          <a:xfrm>
            <a:off x="211138" y="1169988"/>
            <a:ext cx="8686800" cy="5357812"/>
          </a:xfrm>
        </p:spPr>
        <p:txBody>
          <a:bodyPr/>
          <a:lstStyle/>
          <a:p>
            <a:pPr>
              <a:lnSpc>
                <a:spcPct val="80000"/>
              </a:lnSpc>
            </a:pPr>
            <a:r>
              <a:rPr lang="en-GB" sz="2400" dirty="0"/>
              <a:t>But…</a:t>
            </a:r>
          </a:p>
          <a:p>
            <a:pPr lvl="1">
              <a:lnSpc>
                <a:spcPct val="80000"/>
              </a:lnSpc>
            </a:pPr>
            <a:r>
              <a:rPr lang="en-GB" sz="2000" dirty="0"/>
              <a:t>Interpolation works OK for short TR, but it does not work well for long TR (&gt; 3 sec?)</a:t>
            </a:r>
          </a:p>
          <a:p>
            <a:pPr lvl="1">
              <a:lnSpc>
                <a:spcPct val="80000"/>
              </a:lnSpc>
            </a:pPr>
            <a:r>
              <a:rPr lang="en-GB" sz="2000" dirty="0"/>
              <a:t>So this solution only works well when slice timing issues are relatively minor</a:t>
            </a:r>
            <a:endParaRPr lang="en-GB" sz="2000" dirty="0">
              <a:sym typeface="Wingdings" pitchFamily="2" charset="2"/>
            </a:endParaRPr>
          </a:p>
          <a:p>
            <a:pPr>
              <a:lnSpc>
                <a:spcPct val="80000"/>
              </a:lnSpc>
            </a:pPr>
            <a:r>
              <a:rPr lang="en-GB" sz="2400" dirty="0">
                <a:sym typeface="Wingdings" pitchFamily="2" charset="2"/>
              </a:rPr>
              <a:t>There is a debate about whether to do slice timing correction before or after motion correction</a:t>
            </a:r>
          </a:p>
          <a:p>
            <a:pPr lvl="2">
              <a:lnSpc>
                <a:spcPct val="80000"/>
              </a:lnSpc>
            </a:pPr>
            <a:r>
              <a:rPr lang="en-GB" sz="1800" dirty="0">
                <a:sym typeface="Wingdings" pitchFamily="2" charset="2"/>
              </a:rPr>
              <a:t>FSL does motion correction first</a:t>
            </a:r>
          </a:p>
          <a:p>
            <a:pPr lvl="1">
              <a:lnSpc>
                <a:spcPct val="80000"/>
              </a:lnSpc>
            </a:pPr>
            <a:r>
              <a:rPr lang="en-GB" sz="2000" dirty="0">
                <a:sym typeface="Wingdings" pitchFamily="2" charset="2"/>
              </a:rPr>
              <a:t>some people advise against any slice timing correction</a:t>
            </a:r>
          </a:p>
          <a:p>
            <a:pPr lvl="1">
              <a:lnSpc>
                <a:spcPct val="80000"/>
              </a:lnSpc>
            </a:pPr>
            <a:r>
              <a:rPr lang="en-GB" sz="2000" dirty="0">
                <a:sym typeface="Wingdings" pitchFamily="2" charset="2"/>
              </a:rPr>
              <a:t>Generally, if you have an event related design then use it, but make sure you check carefully with the scanner technician what order your slices were acquired in!</a:t>
            </a:r>
            <a:endParaRPr lang="en-GB" sz="2000" dirty="0"/>
          </a:p>
          <a:p>
            <a:pPr lvl="1">
              <a:lnSpc>
                <a:spcPct val="80000"/>
              </a:lnSpc>
            </a:pPr>
            <a:endParaRPr lang="en-GB" sz="2000"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1744"/>
    </mc:Choice>
    <mc:Fallback xmlns="">
      <p:transition spd="slow" advTm="81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193987">
                                            <p:txEl>
                                              <p:pRg st="0" end="0"/>
                                            </p:txEl>
                                          </p:spTgt>
                                        </p:tgtEl>
                                        <p:attrNameLst>
                                          <p:attrName>style.color</p:attrName>
                                        </p:attrNameLst>
                                      </p:cBhvr>
                                      <p:by>
                                        <p:hsl h="0" s="-12549" l="-25098"/>
                                      </p:by>
                                    </p:animClr>
                                    <p:animClr clrSpc="hsl" dir="cw">
                                      <p:cBhvr>
                                        <p:cTn id="11" dur="500" fill="hold"/>
                                        <p:tgtEl>
                                          <p:spTgt spid="1193987">
                                            <p:txEl>
                                              <p:pRg st="0" end="0"/>
                                            </p:txEl>
                                          </p:spTgt>
                                        </p:tgtEl>
                                        <p:attrNameLst>
                                          <p:attrName>fillcolor</p:attrName>
                                        </p:attrNameLst>
                                      </p:cBhvr>
                                      <p:by>
                                        <p:hsl h="0" s="-12549" l="-25098"/>
                                      </p:by>
                                    </p:animClr>
                                    <p:animClr clrSpc="hsl" dir="cw">
                                      <p:cBhvr>
                                        <p:cTn id="12" dur="500" fill="hold"/>
                                        <p:tgtEl>
                                          <p:spTgt spid="1193987">
                                            <p:txEl>
                                              <p:pRg st="0" end="0"/>
                                            </p:txEl>
                                          </p:spTgt>
                                        </p:tgtEl>
                                        <p:attrNameLst>
                                          <p:attrName>stroke.color</p:attrName>
                                        </p:attrNameLst>
                                      </p:cBhvr>
                                      <p:by>
                                        <p:hsl h="0" s="-12549" l="-25098"/>
                                      </p:by>
                                    </p:animClr>
                                    <p:set>
                                      <p:cBhvr>
                                        <p:cTn id="13" dur="500" fill="hold"/>
                                        <p:tgtEl>
                                          <p:spTgt spid="119398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193987">
                                            <p:txEl>
                                              <p:pRg st="1" end="1"/>
                                            </p:txEl>
                                          </p:spTgt>
                                        </p:tgtEl>
                                        <p:attrNameLst>
                                          <p:attrName>style.color</p:attrName>
                                        </p:attrNameLst>
                                      </p:cBhvr>
                                      <p:by>
                                        <p:hsl h="0" s="-12549" l="-25098"/>
                                      </p:by>
                                    </p:animClr>
                                    <p:animClr clrSpc="hsl" dir="cw">
                                      <p:cBhvr>
                                        <p:cTn id="16" dur="500" fill="hold"/>
                                        <p:tgtEl>
                                          <p:spTgt spid="1193987">
                                            <p:txEl>
                                              <p:pRg st="1" end="1"/>
                                            </p:txEl>
                                          </p:spTgt>
                                        </p:tgtEl>
                                        <p:attrNameLst>
                                          <p:attrName>fillcolor</p:attrName>
                                        </p:attrNameLst>
                                      </p:cBhvr>
                                      <p:by>
                                        <p:hsl h="0" s="-12549" l="-25098"/>
                                      </p:by>
                                    </p:animClr>
                                    <p:animClr clrSpc="hsl" dir="cw">
                                      <p:cBhvr>
                                        <p:cTn id="17" dur="500" fill="hold"/>
                                        <p:tgtEl>
                                          <p:spTgt spid="1193987">
                                            <p:txEl>
                                              <p:pRg st="1" end="1"/>
                                            </p:txEl>
                                          </p:spTgt>
                                        </p:tgtEl>
                                        <p:attrNameLst>
                                          <p:attrName>stroke.color</p:attrName>
                                        </p:attrNameLst>
                                      </p:cBhvr>
                                      <p:by>
                                        <p:hsl h="0" s="-12549" l="-25098"/>
                                      </p:by>
                                    </p:animClr>
                                    <p:set>
                                      <p:cBhvr>
                                        <p:cTn id="18" dur="500" fill="hold"/>
                                        <p:tgtEl>
                                          <p:spTgt spid="1193987">
                                            <p:txEl>
                                              <p:pRg st="1" end="1"/>
                                            </p:txEl>
                                          </p:spTgt>
                                        </p:tgtEl>
                                        <p:attrNameLst>
                                          <p:attrName>fill.type</p:attrName>
                                        </p:attrNameLst>
                                      </p:cBhvr>
                                      <p:to>
                                        <p:strVal val="solid"/>
                                      </p:to>
                                    </p:set>
                                  </p:childTnLst>
                                </p:cTn>
                              </p:par>
                              <p:par>
                                <p:cTn id="19" presetID="24" presetClass="emph" presetSubtype="0" fill="hold" grpId="0" nodeType="withEffect">
                                  <p:stCondLst>
                                    <p:cond delay="0"/>
                                  </p:stCondLst>
                                  <p:childTnLst>
                                    <p:animClr clrSpc="hsl" dir="cw">
                                      <p:cBhvr override="childStyle">
                                        <p:cTn id="20" dur="500" fill="hold"/>
                                        <p:tgtEl>
                                          <p:spTgt spid="1193987">
                                            <p:txEl>
                                              <p:pRg st="2" end="2"/>
                                            </p:txEl>
                                          </p:spTgt>
                                        </p:tgtEl>
                                        <p:attrNameLst>
                                          <p:attrName>style.color</p:attrName>
                                        </p:attrNameLst>
                                      </p:cBhvr>
                                      <p:by>
                                        <p:hsl h="0" s="-12549" l="-25098"/>
                                      </p:by>
                                    </p:animClr>
                                    <p:animClr clrSpc="hsl" dir="cw">
                                      <p:cBhvr>
                                        <p:cTn id="21" dur="500" fill="hold"/>
                                        <p:tgtEl>
                                          <p:spTgt spid="1193987">
                                            <p:txEl>
                                              <p:pRg st="2" end="2"/>
                                            </p:txEl>
                                          </p:spTgt>
                                        </p:tgtEl>
                                        <p:attrNameLst>
                                          <p:attrName>fillcolor</p:attrName>
                                        </p:attrNameLst>
                                      </p:cBhvr>
                                      <p:by>
                                        <p:hsl h="0" s="-12549" l="-25098"/>
                                      </p:by>
                                    </p:animClr>
                                    <p:animClr clrSpc="hsl" dir="cw">
                                      <p:cBhvr>
                                        <p:cTn id="22" dur="500" fill="hold"/>
                                        <p:tgtEl>
                                          <p:spTgt spid="1193987">
                                            <p:txEl>
                                              <p:pRg st="2" end="2"/>
                                            </p:txEl>
                                          </p:spTgt>
                                        </p:tgtEl>
                                        <p:attrNameLst>
                                          <p:attrName>stroke.color</p:attrName>
                                        </p:attrNameLst>
                                      </p:cBhvr>
                                      <p:by>
                                        <p:hsl h="0" s="-12549" l="-25098"/>
                                      </p:by>
                                    </p:animClr>
                                    <p:set>
                                      <p:cBhvr>
                                        <p:cTn id="23" dur="500" fill="hold"/>
                                        <p:tgtEl>
                                          <p:spTgt spid="1193987">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1193987">
                                            <p:txEl>
                                              <p:pRg st="3" end="3"/>
                                            </p:txEl>
                                          </p:spTgt>
                                        </p:tgtEl>
                                        <p:attrNameLst>
                                          <p:attrName>style.color</p:attrName>
                                        </p:attrNameLst>
                                      </p:cBhvr>
                                      <p:by>
                                        <p:hsl h="0" s="-12549" l="-25098"/>
                                      </p:by>
                                    </p:animClr>
                                    <p:animClr clrSpc="hsl" dir="cw">
                                      <p:cBhvr>
                                        <p:cTn id="28" dur="500" fill="hold"/>
                                        <p:tgtEl>
                                          <p:spTgt spid="1193987">
                                            <p:txEl>
                                              <p:pRg st="3" end="3"/>
                                            </p:txEl>
                                          </p:spTgt>
                                        </p:tgtEl>
                                        <p:attrNameLst>
                                          <p:attrName>fillcolor</p:attrName>
                                        </p:attrNameLst>
                                      </p:cBhvr>
                                      <p:by>
                                        <p:hsl h="0" s="-12549" l="-25098"/>
                                      </p:by>
                                    </p:animClr>
                                    <p:animClr clrSpc="hsl" dir="cw">
                                      <p:cBhvr>
                                        <p:cTn id="29" dur="500" fill="hold"/>
                                        <p:tgtEl>
                                          <p:spTgt spid="1193987">
                                            <p:txEl>
                                              <p:pRg st="3" end="3"/>
                                            </p:txEl>
                                          </p:spTgt>
                                        </p:tgtEl>
                                        <p:attrNameLst>
                                          <p:attrName>stroke.color</p:attrName>
                                        </p:attrNameLst>
                                      </p:cBhvr>
                                      <p:by>
                                        <p:hsl h="0" s="-12549" l="-25098"/>
                                      </p:by>
                                    </p:animClr>
                                    <p:set>
                                      <p:cBhvr>
                                        <p:cTn id="30" dur="500" fill="hold"/>
                                        <p:tgtEl>
                                          <p:spTgt spid="1193987">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1193987">
                                            <p:txEl>
                                              <p:pRg st="4" end="4"/>
                                            </p:txEl>
                                          </p:spTgt>
                                        </p:tgtEl>
                                        <p:attrNameLst>
                                          <p:attrName>style.color</p:attrName>
                                        </p:attrNameLst>
                                      </p:cBhvr>
                                      <p:by>
                                        <p:hsl h="0" s="-12549" l="-25098"/>
                                      </p:by>
                                    </p:animClr>
                                    <p:animClr clrSpc="hsl" dir="cw">
                                      <p:cBhvr>
                                        <p:cTn id="33" dur="500" fill="hold"/>
                                        <p:tgtEl>
                                          <p:spTgt spid="1193987">
                                            <p:txEl>
                                              <p:pRg st="4" end="4"/>
                                            </p:txEl>
                                          </p:spTgt>
                                        </p:tgtEl>
                                        <p:attrNameLst>
                                          <p:attrName>fillcolor</p:attrName>
                                        </p:attrNameLst>
                                      </p:cBhvr>
                                      <p:by>
                                        <p:hsl h="0" s="-12549" l="-25098"/>
                                      </p:by>
                                    </p:animClr>
                                    <p:animClr clrSpc="hsl" dir="cw">
                                      <p:cBhvr>
                                        <p:cTn id="34" dur="500" fill="hold"/>
                                        <p:tgtEl>
                                          <p:spTgt spid="1193987">
                                            <p:txEl>
                                              <p:pRg st="4" end="4"/>
                                            </p:txEl>
                                          </p:spTgt>
                                        </p:tgtEl>
                                        <p:attrNameLst>
                                          <p:attrName>stroke.color</p:attrName>
                                        </p:attrNameLst>
                                      </p:cBhvr>
                                      <p:by>
                                        <p:hsl h="0" s="-12549" l="-25098"/>
                                      </p:by>
                                    </p:animClr>
                                    <p:set>
                                      <p:cBhvr>
                                        <p:cTn id="35" dur="500" fill="hold"/>
                                        <p:tgtEl>
                                          <p:spTgt spid="1193987">
                                            <p:txEl>
                                              <p:pRg st="4" end="4"/>
                                            </p:txEl>
                                          </p:spTgt>
                                        </p:tgtEl>
                                        <p:attrNameLst>
                                          <p:attrName>fill.type</p:attrName>
                                        </p:attrNameLst>
                                      </p:cBhvr>
                                      <p:to>
                                        <p:strVal val="solid"/>
                                      </p:to>
                                    </p:set>
                                  </p:childTnLst>
                                </p:cTn>
                              </p:par>
                              <p:par>
                                <p:cTn id="36" presetID="24" presetClass="emph" presetSubtype="0" fill="hold" grpId="0" nodeType="withEffect">
                                  <p:stCondLst>
                                    <p:cond delay="0"/>
                                  </p:stCondLst>
                                  <p:childTnLst>
                                    <p:animClr clrSpc="hsl" dir="cw">
                                      <p:cBhvr override="childStyle">
                                        <p:cTn id="37" dur="500" fill="hold"/>
                                        <p:tgtEl>
                                          <p:spTgt spid="1193987">
                                            <p:txEl>
                                              <p:pRg st="5" end="5"/>
                                            </p:txEl>
                                          </p:spTgt>
                                        </p:tgtEl>
                                        <p:attrNameLst>
                                          <p:attrName>style.color</p:attrName>
                                        </p:attrNameLst>
                                      </p:cBhvr>
                                      <p:by>
                                        <p:hsl h="0" s="-12549" l="-25098"/>
                                      </p:by>
                                    </p:animClr>
                                    <p:animClr clrSpc="hsl" dir="cw">
                                      <p:cBhvr>
                                        <p:cTn id="38" dur="500" fill="hold"/>
                                        <p:tgtEl>
                                          <p:spTgt spid="1193987">
                                            <p:txEl>
                                              <p:pRg st="5" end="5"/>
                                            </p:txEl>
                                          </p:spTgt>
                                        </p:tgtEl>
                                        <p:attrNameLst>
                                          <p:attrName>fillcolor</p:attrName>
                                        </p:attrNameLst>
                                      </p:cBhvr>
                                      <p:by>
                                        <p:hsl h="0" s="-12549" l="-25098"/>
                                      </p:by>
                                    </p:animClr>
                                    <p:animClr clrSpc="hsl" dir="cw">
                                      <p:cBhvr>
                                        <p:cTn id="39" dur="500" fill="hold"/>
                                        <p:tgtEl>
                                          <p:spTgt spid="1193987">
                                            <p:txEl>
                                              <p:pRg st="5" end="5"/>
                                            </p:txEl>
                                          </p:spTgt>
                                        </p:tgtEl>
                                        <p:attrNameLst>
                                          <p:attrName>stroke.color</p:attrName>
                                        </p:attrNameLst>
                                      </p:cBhvr>
                                      <p:by>
                                        <p:hsl h="0" s="-12549" l="-25098"/>
                                      </p:by>
                                    </p:animClr>
                                    <p:set>
                                      <p:cBhvr>
                                        <p:cTn id="40" dur="500" fill="hold"/>
                                        <p:tgtEl>
                                          <p:spTgt spid="1193987">
                                            <p:txEl>
                                              <p:pRg st="5" end="5"/>
                                            </p:txEl>
                                          </p:spTgt>
                                        </p:tgtEl>
                                        <p:attrNameLst>
                                          <p:attrName>fill.type</p:attrName>
                                        </p:attrNameLst>
                                      </p:cBhvr>
                                      <p:to>
                                        <p:strVal val="solid"/>
                                      </p:to>
                                    </p:set>
                                  </p:childTnLst>
                                </p:cTn>
                              </p:par>
                              <p:par>
                                <p:cTn id="41" presetID="24" presetClass="emph" presetSubtype="0" fill="hold" grpId="0" nodeType="withEffect">
                                  <p:stCondLst>
                                    <p:cond delay="0"/>
                                  </p:stCondLst>
                                  <p:childTnLst>
                                    <p:animClr clrSpc="hsl" dir="cw">
                                      <p:cBhvr override="childStyle">
                                        <p:cTn id="42" dur="500" fill="hold"/>
                                        <p:tgtEl>
                                          <p:spTgt spid="1193987">
                                            <p:txEl>
                                              <p:pRg st="6" end="6"/>
                                            </p:txEl>
                                          </p:spTgt>
                                        </p:tgtEl>
                                        <p:attrNameLst>
                                          <p:attrName>style.color</p:attrName>
                                        </p:attrNameLst>
                                      </p:cBhvr>
                                      <p:by>
                                        <p:hsl h="0" s="-12549" l="-25098"/>
                                      </p:by>
                                    </p:animClr>
                                    <p:animClr clrSpc="hsl" dir="cw">
                                      <p:cBhvr>
                                        <p:cTn id="43" dur="500" fill="hold"/>
                                        <p:tgtEl>
                                          <p:spTgt spid="1193987">
                                            <p:txEl>
                                              <p:pRg st="6" end="6"/>
                                            </p:txEl>
                                          </p:spTgt>
                                        </p:tgtEl>
                                        <p:attrNameLst>
                                          <p:attrName>fillcolor</p:attrName>
                                        </p:attrNameLst>
                                      </p:cBhvr>
                                      <p:by>
                                        <p:hsl h="0" s="-12549" l="-25098"/>
                                      </p:by>
                                    </p:animClr>
                                    <p:animClr clrSpc="hsl" dir="cw">
                                      <p:cBhvr>
                                        <p:cTn id="44" dur="500" fill="hold"/>
                                        <p:tgtEl>
                                          <p:spTgt spid="1193987">
                                            <p:txEl>
                                              <p:pRg st="6" end="6"/>
                                            </p:txEl>
                                          </p:spTgt>
                                        </p:tgtEl>
                                        <p:attrNameLst>
                                          <p:attrName>stroke.color</p:attrName>
                                        </p:attrNameLst>
                                      </p:cBhvr>
                                      <p:by>
                                        <p:hsl h="0" s="-12549" l="-25098"/>
                                      </p:by>
                                    </p:animClr>
                                    <p:set>
                                      <p:cBhvr>
                                        <p:cTn id="45" dur="500" fill="hold"/>
                                        <p:tgtEl>
                                          <p:spTgt spid="1193987">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2"/>
                </p:tgtEl>
              </p:cMediaNode>
            </p:audio>
          </p:childTnLst>
        </p:cTn>
      </p:par>
    </p:tnLst>
    <p:bldLst>
      <p:bldP spid="1193987"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323850" y="115888"/>
            <a:ext cx="8496300" cy="889000"/>
          </a:xfrm>
        </p:spPr>
        <p:txBody>
          <a:bodyPr/>
          <a:lstStyle/>
          <a:p>
            <a:r>
              <a:rPr lang="en-GB"/>
              <a:t>Temporal filtering</a:t>
            </a:r>
          </a:p>
        </p:txBody>
      </p:sp>
      <p:sp>
        <p:nvSpPr>
          <p:cNvPr id="875525" name="Rectangle 5"/>
          <p:cNvSpPr>
            <a:spLocks noGrp="1" noChangeArrowheads="1"/>
          </p:cNvSpPr>
          <p:nvPr>
            <p:ph type="body" idx="1"/>
          </p:nvPr>
        </p:nvSpPr>
        <p:spPr>
          <a:xfrm>
            <a:off x="323850" y="1090613"/>
            <a:ext cx="8496300" cy="2970212"/>
          </a:xfrm>
          <a:noFill/>
          <a:ln/>
        </p:spPr>
        <p:txBody>
          <a:bodyPr/>
          <a:lstStyle/>
          <a:p>
            <a:pPr>
              <a:spcBef>
                <a:spcPct val="50000"/>
              </a:spcBef>
            </a:pPr>
            <a:r>
              <a:rPr lang="en-GB" sz="2400"/>
              <a:t>Filtering in time and/or space is a long-established method in any signal detection process to help "clean up" your signal</a:t>
            </a:r>
          </a:p>
          <a:p>
            <a:pPr>
              <a:spcBef>
                <a:spcPct val="50000"/>
              </a:spcBef>
            </a:pPr>
            <a:r>
              <a:rPr lang="en-GB" sz="2400"/>
              <a:t>The idea is if your signal and noise are present at separable frequencies in the data, you can attenuate the noise frequencies and thus increase your signal to noise ratio</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6949"/>
    </mc:Choice>
    <mc:Fallback xmlns="">
      <p:transition spd="slow" advTm="126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875525">
                                            <p:txEl>
                                              <p:pRg st="0" end="0"/>
                                            </p:txEl>
                                          </p:spTgt>
                                        </p:tgtEl>
                                        <p:attrNameLst>
                                          <p:attrName>style.color</p:attrName>
                                        </p:attrNameLst>
                                      </p:cBhvr>
                                      <p:by>
                                        <p:hsl h="0" s="-12549" l="-25098"/>
                                      </p:by>
                                    </p:animClr>
                                    <p:animClr clrSpc="hsl" dir="cw">
                                      <p:cBhvr>
                                        <p:cTn id="11" dur="500" fill="hold"/>
                                        <p:tgtEl>
                                          <p:spTgt spid="875525">
                                            <p:txEl>
                                              <p:pRg st="0" end="0"/>
                                            </p:txEl>
                                          </p:spTgt>
                                        </p:tgtEl>
                                        <p:attrNameLst>
                                          <p:attrName>fillcolor</p:attrName>
                                        </p:attrNameLst>
                                      </p:cBhvr>
                                      <p:by>
                                        <p:hsl h="0" s="-12549" l="-25098"/>
                                      </p:by>
                                    </p:animClr>
                                    <p:animClr clrSpc="hsl" dir="cw">
                                      <p:cBhvr>
                                        <p:cTn id="12" dur="500" fill="hold"/>
                                        <p:tgtEl>
                                          <p:spTgt spid="875525">
                                            <p:txEl>
                                              <p:pRg st="0" end="0"/>
                                            </p:txEl>
                                          </p:spTgt>
                                        </p:tgtEl>
                                        <p:attrNameLst>
                                          <p:attrName>stroke.color</p:attrName>
                                        </p:attrNameLst>
                                      </p:cBhvr>
                                      <p:by>
                                        <p:hsl h="0" s="-12549" l="-25098"/>
                                      </p:by>
                                    </p:animClr>
                                    <p:set>
                                      <p:cBhvr>
                                        <p:cTn id="13" dur="500" fill="hold"/>
                                        <p:tgtEl>
                                          <p:spTgt spid="875525">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grpId="0" nodeType="clickEffect">
                                  <p:stCondLst>
                                    <p:cond delay="0"/>
                                  </p:stCondLst>
                                  <p:childTnLst>
                                    <p:animClr clrSpc="hsl" dir="cw">
                                      <p:cBhvr override="childStyle">
                                        <p:cTn id="17" dur="500" fill="hold"/>
                                        <p:tgtEl>
                                          <p:spTgt spid="875525">
                                            <p:txEl>
                                              <p:pRg st="1" end="1"/>
                                            </p:txEl>
                                          </p:spTgt>
                                        </p:tgtEl>
                                        <p:attrNameLst>
                                          <p:attrName>style.color</p:attrName>
                                        </p:attrNameLst>
                                      </p:cBhvr>
                                      <p:by>
                                        <p:hsl h="0" s="-12549" l="-25098"/>
                                      </p:by>
                                    </p:animClr>
                                    <p:animClr clrSpc="hsl" dir="cw">
                                      <p:cBhvr>
                                        <p:cTn id="18" dur="500" fill="hold"/>
                                        <p:tgtEl>
                                          <p:spTgt spid="875525">
                                            <p:txEl>
                                              <p:pRg st="1" end="1"/>
                                            </p:txEl>
                                          </p:spTgt>
                                        </p:tgtEl>
                                        <p:attrNameLst>
                                          <p:attrName>fillcolor</p:attrName>
                                        </p:attrNameLst>
                                      </p:cBhvr>
                                      <p:by>
                                        <p:hsl h="0" s="-12549" l="-25098"/>
                                      </p:by>
                                    </p:animClr>
                                    <p:animClr clrSpc="hsl" dir="cw">
                                      <p:cBhvr>
                                        <p:cTn id="19" dur="500" fill="hold"/>
                                        <p:tgtEl>
                                          <p:spTgt spid="875525">
                                            <p:txEl>
                                              <p:pRg st="1" end="1"/>
                                            </p:txEl>
                                          </p:spTgt>
                                        </p:tgtEl>
                                        <p:attrNameLst>
                                          <p:attrName>stroke.color</p:attrName>
                                        </p:attrNameLst>
                                      </p:cBhvr>
                                      <p:by>
                                        <p:hsl h="0" s="-12549" l="-25098"/>
                                      </p:by>
                                    </p:animClr>
                                    <p:set>
                                      <p:cBhvr>
                                        <p:cTn id="20" dur="500" fill="hold"/>
                                        <p:tgtEl>
                                          <p:spTgt spid="87552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87552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9" name="Rectangle 3"/>
          <p:cNvSpPr>
            <a:spLocks noGrp="1" noChangeArrowheads="1"/>
          </p:cNvSpPr>
          <p:nvPr>
            <p:ph type="body" idx="1"/>
          </p:nvPr>
        </p:nvSpPr>
        <p:spPr/>
        <p:txBody>
          <a:bodyPr/>
          <a:lstStyle/>
          <a:p>
            <a:endParaRPr lang="en-US"/>
          </a:p>
        </p:txBody>
      </p:sp>
      <p:pic>
        <p:nvPicPr>
          <p:cNvPr id="879620" name="Picture 4" descr="low frequency scanner dri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17550"/>
            <a:ext cx="9144000" cy="6140450"/>
          </a:xfrm>
          <a:prstGeom prst="rect">
            <a:avLst/>
          </a:prstGeom>
          <a:noFill/>
          <a:extLst>
            <a:ext uri="{909E8E84-426E-40DD-AFC4-6F175D3DCCD1}">
              <a14:hiddenFill xmlns:a14="http://schemas.microsoft.com/office/drawing/2010/main">
                <a:solidFill>
                  <a:srgbClr val="FFFFFF"/>
                </a:solidFill>
              </a14:hiddenFill>
            </a:ext>
          </a:extLst>
        </p:spPr>
      </p:pic>
      <p:sp>
        <p:nvSpPr>
          <p:cNvPr id="879621" name="Text Box 5"/>
          <p:cNvSpPr txBox="1">
            <a:spLocks noChangeArrowheads="1"/>
          </p:cNvSpPr>
          <p:nvPr/>
        </p:nvSpPr>
        <p:spPr bwMode="auto">
          <a:xfrm>
            <a:off x="0" y="165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t>AAAAAAA</a:t>
            </a:r>
            <a:r>
              <a:rPr lang="en-GB" sz="2400">
                <a:solidFill>
                  <a:srgbClr val="FF0000"/>
                </a:solidFill>
              </a:rPr>
              <a:t>VVVVVVV</a:t>
            </a:r>
            <a:r>
              <a:rPr lang="en-GB" sz="2400">
                <a:solidFill>
                  <a:srgbClr val="339933"/>
                </a:solidFill>
              </a:rPr>
              <a:t>RRRRRRR</a:t>
            </a:r>
            <a:r>
              <a:rPr lang="en-GB" sz="2400"/>
              <a:t>AAAAAAA</a:t>
            </a:r>
            <a:r>
              <a:rPr lang="en-GB" sz="2400">
                <a:solidFill>
                  <a:srgbClr val="FF0000"/>
                </a:solidFill>
              </a:rPr>
              <a:t>VVVVVVV</a:t>
            </a:r>
            <a:r>
              <a:rPr lang="en-GB" sz="2400">
                <a:solidFill>
                  <a:srgbClr val="339933"/>
                </a:solidFill>
              </a:rPr>
              <a:t>RRRRRRR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868"/>
    </mc:Choice>
    <mc:Fallback xmlns="">
      <p:transition spd="slow" advTm="90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8212" x="2135188" y="3068638"/>
          <p14:tracePt t="48253" x="2135188" y="3060700"/>
          <p14:tracePt t="48389" x="2160588" y="3103563"/>
          <p14:tracePt t="48408" x="2178050" y="3103563"/>
          <p14:tracePt t="48408" x="2185988" y="3078163"/>
          <p14:tracePt t="48442" x="2185988" y="3094038"/>
          <p14:tracePt t="48446" x="2193925" y="3111500"/>
          <p14:tracePt t="48476" x="2193925" y="3136900"/>
          <p14:tracePt t="48486" x="2211388" y="3154363"/>
          <p14:tracePt t="48493" x="2236788" y="3189288"/>
          <p14:tracePt t="48509" x="2271713" y="3282950"/>
          <p14:tracePt t="48533" x="2306638" y="3335338"/>
          <p14:tracePt t="48542" x="2339975" y="3471863"/>
          <p14:tracePt t="48559" x="2349500" y="3497263"/>
          <p14:tracePt t="48575" x="2408238" y="3635375"/>
          <p14:tracePt t="48614" x="2408238" y="3643313"/>
          <p14:tracePt t="48625" x="2435225" y="3678238"/>
          <p14:tracePt t="48629" x="2451100" y="3678238"/>
          <p14:tracePt t="48642" x="2451100" y="3736975"/>
          <p14:tracePt t="48659" x="2435225" y="3779838"/>
          <p14:tracePt t="48694" x="2435225" y="3822700"/>
          <p14:tracePt t="48694" x="2435225" y="3832225"/>
          <p14:tracePt t="48709" x="2443163" y="3900488"/>
          <p14:tracePt t="48726" x="2451100" y="3925888"/>
          <p14:tracePt t="48742" x="2451100" y="3943350"/>
          <p14:tracePt t="48760" x="2435225" y="3960813"/>
          <p14:tracePt t="48776" x="2435225" y="4011613"/>
          <p14:tracePt t="48792" x="2435225" y="4079875"/>
          <p14:tracePt t="48810" x="2435225" y="4114800"/>
          <p14:tracePt t="48826" x="2435225" y="4149725"/>
          <p14:tracePt t="48942" x="2425700" y="4157663"/>
          <p14:tracePt t="49013" x="2425700" y="4149725"/>
          <p14:tracePt t="49016" x="2425700" y="4132263"/>
          <p14:tracePt t="49027" x="2425700" y="4122738"/>
          <p14:tracePt t="49043" x="2435225" y="4089400"/>
          <p14:tracePt t="49060" x="2425700" y="4054475"/>
          <p14:tracePt t="49076" x="2443163" y="4003675"/>
          <p14:tracePt t="49117" x="2443163" y="3968750"/>
          <p14:tracePt t="49158" x="2443163" y="3943350"/>
          <p14:tracePt t="49177" x="2443163" y="3925888"/>
          <p14:tracePt t="49177" x="2460625" y="3857625"/>
          <p14:tracePt t="49194" x="2486025" y="3822700"/>
          <p14:tracePt t="49210" x="2520950" y="3814763"/>
          <p14:tracePt t="49227" x="2528888" y="3789363"/>
          <p14:tracePt t="49325" x="2528888" y="3779838"/>
          <p14:tracePt t="49438" x="2511425" y="3797300"/>
          <p14:tracePt t="49446" x="2511425" y="3814763"/>
          <p14:tracePt t="49453" x="2511425" y="3849688"/>
          <p14:tracePt t="49461" x="2520950" y="3917950"/>
          <p14:tracePt t="49478" x="2528888" y="3917950"/>
          <p14:tracePt t="49494" x="2536825" y="3978275"/>
          <p14:tracePt t="49511" x="2520950" y="4054475"/>
          <p14:tracePt t="49528" x="2528888" y="4079875"/>
          <p14:tracePt t="49544" x="2520950" y="4071938"/>
          <p14:tracePt t="49637" x="2520950" y="4029075"/>
          <p14:tracePt t="49646" x="2536825" y="3917950"/>
          <p14:tracePt t="49661" x="2554288" y="3840163"/>
          <p14:tracePt t="49678" x="2563813" y="3746500"/>
          <p14:tracePt t="49695" x="2571750" y="3651250"/>
          <p14:tracePt t="49711" x="2571750" y="3678238"/>
          <p14:tracePt t="49749" x="2563813" y="3678238"/>
          <p14:tracePt t="49757" x="2571750" y="3600450"/>
          <p14:tracePt t="49765" x="2579688" y="3582988"/>
          <p14:tracePt t="49779" x="2579688" y="3514725"/>
          <p14:tracePt t="49795" x="2589213" y="3489325"/>
          <p14:tracePt t="49812" x="2614613" y="3446463"/>
          <p14:tracePt t="49828" x="2622550" y="3411538"/>
          <p14:tracePt t="49925" x="2622550" y="3429000"/>
          <p14:tracePt t="49930" x="2632075" y="3514725"/>
          <p14:tracePt t="49946" x="2606675" y="3660775"/>
          <p14:tracePt t="49982" x="2606675" y="3822700"/>
          <p14:tracePt t="49990" x="2614613" y="3865563"/>
          <p14:tracePt t="49997" x="2622550" y="3943350"/>
          <p14:tracePt t="50012" x="2622550" y="4003675"/>
          <p14:tracePt t="50029" x="2622550" y="4054475"/>
          <p14:tracePt t="50101" x="2589213" y="4064000"/>
          <p14:tracePt t="50129" x="2536825" y="4064000"/>
          <p14:tracePt t="50129" x="2536825" y="4029075"/>
          <p14:tracePt t="50146" x="2546350" y="3900488"/>
          <p14:tracePt t="50181" x="2554288" y="3754438"/>
          <p14:tracePt t="50186" x="2554288" y="3660775"/>
          <p14:tracePt t="50196" x="2554288" y="3643313"/>
          <p14:tracePt t="50213" x="2563813" y="3421063"/>
          <p14:tracePt t="50230" x="2546350" y="3275013"/>
          <p14:tracePt t="50246" x="2554288" y="3206750"/>
          <p14:tracePt t="50263" x="2554288" y="3179763"/>
          <p14:tracePt t="50309" x="2563813" y="3163888"/>
          <p14:tracePt t="50373" x="2563813" y="3179763"/>
          <p14:tracePt t="50397" x="2546350" y="3335338"/>
          <p14:tracePt t="50397" x="2536825" y="3436938"/>
          <p14:tracePt t="50413" x="2546350" y="3582988"/>
          <p14:tracePt t="50430" x="2546350" y="3721100"/>
          <p14:tracePt t="50447" x="2528888" y="3917950"/>
          <p14:tracePt t="50463" x="2536825" y="4037013"/>
          <p14:tracePt t="50480" x="2536825" y="4079875"/>
          <p14:tracePt t="50541" x="2536825" y="4097338"/>
          <p14:tracePt t="50549" x="2597150" y="3978275"/>
          <p14:tracePt t="50564" x="2606675" y="3943350"/>
          <p14:tracePt t="50580" x="2657475" y="3814763"/>
          <p14:tracePt t="50580" x="2708275" y="3660775"/>
          <p14:tracePt t="50597" x="2751138" y="3394075"/>
          <p14:tracePt t="50614" x="2751138" y="2932113"/>
          <p14:tracePt t="50647" x="2735263" y="2854325"/>
          <p14:tracePt t="50663" x="2708275" y="2768600"/>
          <p14:tracePt t="50681" x="2708275" y="2743200"/>
          <p14:tracePt t="50766" x="2708275" y="2760663"/>
          <p14:tracePt t="50766" x="2692400" y="2846388"/>
          <p14:tracePt t="50781" x="2708275" y="3051175"/>
          <p14:tracePt t="50797" x="2708275" y="3094038"/>
          <p14:tracePt t="50814" x="2692400" y="3317875"/>
          <p14:tracePt t="50831" x="2682875" y="3471863"/>
          <p14:tracePt t="50848" x="2700338" y="3565525"/>
          <p14:tracePt t="50865" x="2708275" y="3651250"/>
          <p14:tracePt t="50881" x="2717800" y="3729038"/>
          <p14:tracePt t="50957" x="2717800" y="3703638"/>
          <p14:tracePt t="50968" x="2828925" y="3411538"/>
          <p14:tracePt t="50982" x="2811463" y="3232150"/>
          <p14:tracePt t="50998" x="2794000" y="3128963"/>
          <p14:tracePt t="51015" x="2811463" y="3025775"/>
          <p14:tracePt t="51032" x="2820988" y="2940050"/>
          <p14:tracePt t="51048" x="2828925" y="2879725"/>
          <p14:tracePt t="51065" x="2836863" y="2820988"/>
          <p14:tracePt t="51158" x="2871788" y="2871788"/>
          <p14:tracePt t="51168" x="2897188" y="3111500"/>
          <p14:tracePt t="51185" x="2949575" y="3463925"/>
          <p14:tracePt t="51199" x="2949575" y="3617913"/>
          <p14:tracePt t="51215" x="2932113" y="3703638"/>
          <p14:tracePt t="51232" x="2932113" y="3779838"/>
          <p14:tracePt t="51248" x="2922588" y="3789363"/>
          <p14:tracePt t="51318" x="2932113" y="3763963"/>
          <p14:tracePt t="51325" x="2940050" y="3651250"/>
          <p14:tracePt t="51333" x="2940050" y="3489325"/>
          <p14:tracePt t="51349" x="2940050" y="3335338"/>
          <p14:tracePt t="51366" x="2965450" y="3128963"/>
          <p14:tracePt t="51382" x="2949575" y="3043238"/>
          <p14:tracePt t="51399" x="2940050" y="3035300"/>
          <p14:tracePt t="51478" x="2940050" y="3025775"/>
          <p14:tracePt t="51485" x="2940050" y="3035300"/>
          <p14:tracePt t="51499" x="2957513" y="3146425"/>
          <p14:tracePt t="51516" x="2982913" y="3292475"/>
          <p14:tracePt t="51533" x="3008313" y="3557588"/>
          <p14:tracePt t="51549" x="3017838" y="3635375"/>
          <p14:tracePt t="51566" x="3043238" y="3771900"/>
          <p14:tracePt t="51582" x="3043238" y="3797300"/>
          <p14:tracePt t="51661" x="3051175" y="3763963"/>
          <p14:tracePt t="51669" x="3068638" y="3721100"/>
          <p14:tracePt t="51677" x="3068638" y="3668713"/>
          <p14:tracePt t="51685" x="3146425" y="3471863"/>
          <p14:tracePt t="51700" x="3163888" y="3317875"/>
          <p14:tracePt t="51716" x="3154363" y="3232150"/>
          <p14:tracePt t="51733" x="3078163" y="3094038"/>
          <p14:tracePt t="51750" x="3078163" y="3078163"/>
          <p14:tracePt t="51767" x="3078163" y="3035300"/>
          <p14:tracePt t="51837" x="3094038" y="3154363"/>
          <p14:tracePt t="51850" x="3103563" y="3206750"/>
          <p14:tracePt t="51850" x="3121025" y="3265488"/>
          <p14:tracePt t="51867" x="3189288" y="3575050"/>
          <p14:tracePt t="51883" x="3197225" y="3678238"/>
          <p14:tracePt t="51900" x="3222625" y="3779838"/>
          <p14:tracePt t="51917" x="3240088" y="3814763"/>
          <p14:tracePt t="51990" x="3240088" y="3797300"/>
          <p14:tracePt t="51993" x="3257550" y="3771900"/>
          <p14:tracePt t="52000" x="3282950" y="3643313"/>
          <p14:tracePt t="52017" x="3317875" y="3436938"/>
          <p14:tracePt t="52033" x="3300413" y="3275013"/>
          <p14:tracePt t="52050" x="3282950" y="3232150"/>
          <p14:tracePt t="52068" x="3282950" y="3121025"/>
          <p14:tracePt t="52084" x="3292475" y="3094038"/>
          <p14:tracePt t="52150" x="3300413" y="3171825"/>
          <p14:tracePt t="52165" x="3325813" y="3206750"/>
          <p14:tracePt t="52173" x="3411538" y="3421063"/>
          <p14:tracePt t="52184" x="3471863" y="3608388"/>
          <p14:tracePt t="52200" x="3479800" y="3635375"/>
          <p14:tracePt t="52217" x="3479800" y="3694113"/>
          <p14:tracePt t="52235" x="3506788" y="3763963"/>
          <p14:tracePt t="52301" x="3522663" y="3736975"/>
          <p14:tracePt t="52318" x="3497263" y="3721100"/>
          <p14:tracePt t="52318" x="3506788" y="3703638"/>
          <p14:tracePt t="52334" x="3540125" y="3522663"/>
          <p14:tracePt t="52351" x="3522663" y="3436938"/>
          <p14:tracePt t="52367" x="3497263" y="3128963"/>
          <p14:tracePt t="52385" x="3497263" y="3043238"/>
          <p14:tracePt t="52461" x="3497263" y="3068638"/>
          <p14:tracePt t="52469" x="3522663" y="3265488"/>
          <p14:tracePt t="52485" x="3557588" y="3421063"/>
          <p14:tracePt t="52501" x="3582988" y="3600450"/>
          <p14:tracePt t="52518" x="3600450" y="3721100"/>
          <p14:tracePt t="52535" x="3617913" y="3779838"/>
          <p14:tracePt t="52614" x="3617913" y="3771900"/>
          <p14:tracePt t="52621" x="3625850" y="3754438"/>
          <p14:tracePt t="52629" x="3643313" y="3668713"/>
          <p14:tracePt t="52635" x="3660775" y="3635375"/>
          <p14:tracePt t="52652" x="3678238" y="3421063"/>
          <p14:tracePt t="52668" x="3668713" y="3343275"/>
          <p14:tracePt t="52686" x="3660775" y="3335338"/>
          <p14:tracePt t="52765" x="3746500" y="3454400"/>
          <p14:tracePt t="52765" x="3771900" y="3514725"/>
          <p14:tracePt t="52785" x="3857625" y="3600450"/>
          <p14:tracePt t="52785" x="3951288" y="3814763"/>
          <p14:tracePt t="52802" x="4011613" y="3978275"/>
          <p14:tracePt t="52819" x="4064000" y="4089400"/>
          <p14:tracePt t="52835" x="4097338" y="4165600"/>
          <p14:tracePt t="52852" x="4097338" y="4157663"/>
          <p14:tracePt t="52869" x="4097338" y="4149725"/>
          <p14:tracePt t="52886" x="4097338" y="4097338"/>
          <p14:tracePt t="52903" x="4106863" y="3986213"/>
          <p14:tracePt t="52919" x="4122738" y="3763963"/>
          <p14:tracePt t="52936" x="4114800" y="3592513"/>
          <p14:tracePt t="52973" x="4114800" y="3411538"/>
          <p14:tracePt t="52986" x="4114800" y="3394075"/>
          <p14:tracePt t="52987" x="4114800" y="3386138"/>
          <p14:tracePt t="53022" x="4114800" y="3394075"/>
          <p14:tracePt t="53022" x="4175125" y="3532188"/>
          <p14:tracePt t="53037" x="4260850" y="3625850"/>
          <p14:tracePt t="53053" x="4337050" y="3806825"/>
          <p14:tracePt t="53070" x="4346575" y="3865563"/>
          <p14:tracePt t="53086" x="4364038" y="3925888"/>
          <p14:tracePt t="53103" x="4364038" y="3935413"/>
          <p14:tracePt t="53173" x="4414838" y="3857625"/>
          <p14:tracePt t="53181" x="4432300" y="3822700"/>
          <p14:tracePt t="53190" x="4432300" y="3678238"/>
          <p14:tracePt t="53203" x="4440238" y="3608388"/>
          <p14:tracePt t="53220" x="4440238" y="3532188"/>
          <p14:tracePt t="53237" x="4449763" y="3506788"/>
          <p14:tracePt t="53278" x="4457700" y="3497263"/>
          <p14:tracePt t="53286" x="4457700" y="3522663"/>
          <p14:tracePt t="53287" x="4483100" y="3608388"/>
          <p14:tracePt t="53303" x="4551363" y="3763963"/>
          <p14:tracePt t="53321" x="4594225" y="3849688"/>
          <p14:tracePt t="53337" x="4594225" y="3875088"/>
          <p14:tracePt t="53405" x="0" y="0"/>
        </p14:tracePtLst>
        <p14:tracePtLst>
          <p14:tracePt t="61717" x="1139825" y="1920875"/>
          <p14:tracePt t="61822" x="1139825" y="1903413"/>
          <p14:tracePt t="61869" x="1139825" y="1893888"/>
          <p14:tracePt t="61885" x="1149350" y="1893888"/>
          <p14:tracePt t="61902" x="1165225" y="1868488"/>
          <p14:tracePt t="61908" x="1165225" y="1851025"/>
          <p14:tracePt t="61942" x="1174750" y="1851025"/>
          <p14:tracePt t="61957" x="1192213" y="1878013"/>
          <p14:tracePt t="61965" x="1225550" y="1885950"/>
          <p14:tracePt t="61974" x="1277938" y="1954213"/>
          <p14:tracePt t="61994" x="1303338" y="1989138"/>
          <p14:tracePt t="62022" x="1311275" y="1979613"/>
          <p14:tracePt t="62030" x="1379538" y="1963738"/>
          <p14:tracePt t="62045" x="1414463" y="2022475"/>
          <p14:tracePt t="62062" x="1431925" y="2022475"/>
          <p14:tracePt t="62077" x="1449388" y="2022475"/>
          <p14:tracePt t="62093" x="1482725" y="2022475"/>
          <p14:tracePt t="62110" x="1550988" y="2100263"/>
          <p14:tracePt t="62125" x="1593850" y="2125663"/>
          <p14:tracePt t="62141" x="1731963" y="2178050"/>
          <p14:tracePt t="62158" x="1749425" y="2178050"/>
          <p14:tracePt t="62174" x="1817688" y="2185988"/>
          <p14:tracePt t="62192" x="1878013" y="2185988"/>
          <p14:tracePt t="62261" x="1979613" y="2193925"/>
          <p14:tracePt t="62270" x="1997075" y="2193925"/>
          <p14:tracePt t="62275" x="2032000" y="2211388"/>
          <p14:tracePt t="62291" x="2092325" y="2220913"/>
          <p14:tracePt t="62308" x="2117725" y="2236788"/>
          <p14:tracePt t="62325" x="2160588" y="2254250"/>
          <p14:tracePt t="62342" x="2178050" y="2263775"/>
          <p14:tracePt t="62359" x="2211388" y="2263775"/>
          <p14:tracePt t="62375" x="2246313" y="2271713"/>
          <p14:tracePt t="62392" x="2263775" y="2271713"/>
          <p14:tracePt t="62408" x="2271713" y="2271713"/>
          <p14:tracePt t="62425" x="2322513" y="2306638"/>
          <p14:tracePt t="62442" x="2339975" y="2306638"/>
          <p14:tracePt t="62459" x="2392363" y="2314575"/>
          <p14:tracePt t="62475" x="2408238" y="2322513"/>
          <p14:tracePt t="62492" x="2435225" y="2332038"/>
          <p14:tracePt t="62509" x="2486025" y="2374900"/>
          <p14:tracePt t="62526" x="2520950" y="2382838"/>
          <p14:tracePt t="62542" x="2579688" y="2408238"/>
          <p14:tracePt t="62559" x="2597150" y="2425700"/>
          <p14:tracePt t="62575" x="2589213" y="2451100"/>
          <p14:tracePt t="62592" x="2622550" y="2435225"/>
          <p14:tracePt t="62609" x="2640013" y="2443163"/>
          <p14:tracePt t="62625" x="2692400" y="2478088"/>
          <p14:tracePt t="62642" x="2700338" y="2478088"/>
          <p14:tracePt t="62659" x="2846388" y="2571750"/>
          <p14:tracePt t="62676" x="2897188" y="2622550"/>
          <p14:tracePt t="62693" x="2932113" y="2632075"/>
          <p14:tracePt t="62693" x="2932113" y="2622550"/>
          <p14:tracePt t="62709" x="2940050" y="2640013"/>
          <p14:tracePt t="62726" x="2982913" y="2665413"/>
          <p14:tracePt t="62742" x="3025775" y="2682875"/>
          <p14:tracePt t="62760" x="3068638" y="2708275"/>
          <p14:tracePt t="62776" x="3078163" y="2717800"/>
          <p14:tracePt t="62793" x="3128963" y="2743200"/>
          <p14:tracePt t="62810" x="3171825" y="2778125"/>
          <p14:tracePt t="62826" x="3197225" y="2778125"/>
          <p14:tracePt t="62843" x="3265488" y="2820988"/>
          <p14:tracePt t="62860" x="3232150" y="2786063"/>
          <p14:tracePt t="62876" x="3232150" y="2794000"/>
          <p14:tracePt t="62893" x="3240088" y="2803525"/>
          <p14:tracePt t="62909" x="3292475" y="2811463"/>
          <p14:tracePt t="62926" x="3317875" y="2836863"/>
          <p14:tracePt t="62943" x="3343275" y="2836863"/>
          <p14:tracePt t="62960" x="3421063" y="2879725"/>
          <p14:tracePt t="62977" x="3454400" y="2889250"/>
          <p14:tracePt t="63053" x="3557588" y="2940050"/>
          <p14:tracePt t="63062" x="3643313" y="2992438"/>
          <p14:tracePt t="63076" x="3703638" y="3035300"/>
          <p14:tracePt t="63093" x="3789363" y="3060700"/>
          <p14:tracePt t="63110" x="3840163" y="3094038"/>
          <p14:tracePt t="63127" x="3865563" y="3103563"/>
          <p14:tracePt t="63144" x="3935413" y="3146425"/>
          <p14:tracePt t="63160" x="3960813" y="3171825"/>
          <p14:tracePt t="63177" x="3978275" y="3206750"/>
          <p14:tracePt t="63194" x="4037013" y="3232150"/>
          <p14:tracePt t="63210" x="4122738" y="3275013"/>
          <p14:tracePt t="63227" x="4149725" y="3282950"/>
          <p14:tracePt t="63243" x="4217988" y="3325813"/>
          <p14:tracePt t="63260" x="4268788" y="3343275"/>
          <p14:tracePt t="63260" x="4268788" y="3360738"/>
          <p14:tracePt t="63278" x="4311650" y="3386138"/>
          <p14:tracePt t="63294" x="4406900" y="3446463"/>
          <p14:tracePt t="63311" x="4483100" y="3479800"/>
          <p14:tracePt t="63327" x="4586288" y="3497263"/>
          <p14:tracePt t="63344" x="4672013" y="3557588"/>
          <p14:tracePt t="63361" x="4714875" y="3582988"/>
          <p14:tracePt t="63377" x="4818063" y="3651250"/>
          <p14:tracePt t="63394" x="4878388" y="3694113"/>
          <p14:tracePt t="63411" x="4921250" y="3721100"/>
          <p14:tracePt t="63428" x="4972050" y="3771900"/>
          <p14:tracePt t="63445" x="5032375" y="3789363"/>
          <p14:tracePt t="63461" x="5135563" y="3840163"/>
          <p14:tracePt t="63478" x="5272088" y="3900488"/>
          <p14:tracePt t="63494" x="5349875" y="3960813"/>
          <p14:tracePt t="63511" x="5494338" y="4054475"/>
          <p14:tracePt t="63528" x="5589588" y="4097338"/>
          <p14:tracePt t="63544" x="5708650" y="4114800"/>
          <p14:tracePt t="63561" x="5794375" y="4132263"/>
          <p14:tracePt t="63578" x="5829300" y="4132263"/>
          <p14:tracePt t="63595" x="5915025" y="4149725"/>
          <p14:tracePt t="63612" x="5940425" y="4175125"/>
          <p14:tracePt t="63628" x="6026150" y="4217988"/>
          <p14:tracePt t="63645" x="6103938" y="4243388"/>
          <p14:tracePt t="63661" x="6172200" y="4260850"/>
          <p14:tracePt t="63678" x="6197600" y="4268788"/>
          <p14:tracePt t="63695" x="6232525" y="4278313"/>
          <p14:tracePt t="63711" x="6265863" y="4286250"/>
          <p14:tracePt t="63728" x="6351588" y="4311650"/>
          <p14:tracePt t="63746" x="6394450" y="4337050"/>
          <p14:tracePt t="63762" x="6446838" y="4346575"/>
          <p14:tracePt t="63779" x="6532563" y="4364038"/>
          <p14:tracePt t="63795" x="6550025" y="4354513"/>
          <p14:tracePt t="63812" x="6575425" y="4389438"/>
          <p14:tracePt t="63828" x="6583363" y="4397375"/>
          <p14:tracePt t="63845" x="6618288" y="4414838"/>
          <p14:tracePt t="63933" x="6815138" y="4492625"/>
          <p14:tracePt t="63934" x="6840538" y="4500563"/>
          <p14:tracePt t="63946" x="6875463" y="4508500"/>
          <p14:tracePt t="63962" x="6935788" y="4525963"/>
          <p14:tracePt t="63979" x="6978650" y="4535488"/>
          <p14:tracePt t="63995" x="7021513" y="4551363"/>
          <p14:tracePt t="64012" x="7080250" y="4578350"/>
          <p14:tracePt t="64029" x="7165975" y="4611688"/>
          <p14:tracePt t="64045" x="7235825" y="4621213"/>
          <p14:tracePt t="64063" x="7243763" y="4637088"/>
          <p14:tracePt t="64079" x="7294563" y="4664075"/>
          <p14:tracePt t="64096" x="7329488" y="4672013"/>
          <p14:tracePt t="64113" x="7364413" y="4689475"/>
          <p14:tracePt t="64129" x="7423150" y="4722813"/>
          <p14:tracePt t="64146" x="7483475" y="4722813"/>
          <p14:tracePt t="64162" x="7604125" y="4714875"/>
          <p14:tracePt t="64179" x="7672388" y="4800600"/>
          <p14:tracePt t="64196" x="7723188" y="4826000"/>
          <p14:tracePt t="64213" x="7869238" y="4868863"/>
          <p14:tracePt t="64230" x="8007350" y="4903788"/>
          <p14:tracePt t="64246" x="8050213" y="4911725"/>
          <p14:tracePt t="64263" x="8101013" y="4937125"/>
          <p14:tracePt t="64280" x="8161338" y="4937125"/>
          <p14:tracePt t="64296" x="8194675" y="4946650"/>
          <p14:tracePt t="64313" x="8264525" y="4946650"/>
          <p14:tracePt t="64329" x="8375650" y="4979988"/>
          <p14:tracePt t="64346" x="8401050" y="4989513"/>
          <p14:tracePt t="64364" x="8486775" y="5006975"/>
          <p14:tracePt t="64380" x="8537575" y="5006975"/>
          <p14:tracePt t="64397" x="8623300" y="5022850"/>
          <p14:tracePt t="64413" x="8640763" y="5022850"/>
          <p14:tracePt t="64430" x="8675688" y="5022850"/>
          <p14:tracePt t="64447" x="8693150" y="5022850"/>
          <p14:tracePt t="64463" x="8709025" y="5022850"/>
          <p14:tracePt t="64480" x="8736013" y="5022850"/>
          <p14:tracePt t="64518" x="8743950" y="5022850"/>
          <p14:tracePt t="64531" x="8761413" y="5022850"/>
          <p14:tracePt t="64533" x="8769350" y="5022850"/>
          <p14:tracePt t="64547" x="8786813" y="5022850"/>
          <p14:tracePt t="64564" x="8804275" y="5022850"/>
          <p14:tracePt t="64621" x="8821738" y="5022850"/>
          <p14:tracePt t="65110" x="8794750" y="5022850"/>
          <p14:tracePt t="65132" x="8743950" y="5022850"/>
          <p14:tracePt t="65133" x="8675688" y="5022850"/>
          <p14:tracePt t="65149" x="8555038" y="4997450"/>
          <p14:tracePt t="65165" x="8264525" y="4937125"/>
          <p14:tracePt t="65182" x="8169275" y="4929188"/>
          <p14:tracePt t="65199" x="7929563" y="4878388"/>
          <p14:tracePt t="65215" x="7826375" y="4826000"/>
          <p14:tracePt t="65232" x="7672388" y="4826000"/>
          <p14:tracePt t="65248" x="7466013" y="4783138"/>
          <p14:tracePt t="65265" x="7389813" y="4749800"/>
          <p14:tracePt t="65282" x="7294563" y="4732338"/>
          <p14:tracePt t="65299" x="7183438" y="4697413"/>
          <p14:tracePt t="65316" x="7004050" y="4664075"/>
          <p14:tracePt t="65332" x="6908800" y="4646613"/>
          <p14:tracePt t="65349" x="6780213" y="4637088"/>
          <p14:tracePt t="65366" x="6721475" y="4621213"/>
          <p14:tracePt t="65382" x="6651625" y="4603750"/>
          <p14:tracePt t="65399" x="6507163" y="4578350"/>
          <p14:tracePt t="65415" x="6403975" y="4535488"/>
          <p14:tracePt t="65432" x="6265863" y="4535488"/>
          <p14:tracePt t="65450" x="6180138" y="4518025"/>
          <p14:tracePt t="65466" x="6008688" y="4483100"/>
          <p14:tracePt t="65483" x="5889625" y="4449763"/>
          <p14:tracePt t="65499" x="5786438" y="4422775"/>
          <p14:tracePt t="65516" x="5751513" y="4414838"/>
          <p14:tracePt t="65533" x="5649913" y="4397375"/>
          <p14:tracePt t="65549" x="5614988" y="4422775"/>
          <p14:tracePt t="65566" x="5589588" y="4422775"/>
          <p14:tracePt t="65582" x="5418138" y="4379913"/>
          <p14:tracePt t="65599" x="5322888" y="4354513"/>
          <p14:tracePt t="65617" x="5254625" y="4321175"/>
          <p14:tracePt t="65633" x="5246688" y="4321175"/>
          <p14:tracePt t="65650" x="5118100" y="4260850"/>
          <p14:tracePt t="65666" x="5040313" y="4235450"/>
          <p14:tracePt t="65683" x="4946650" y="4217988"/>
          <p14:tracePt t="65700" x="4921250" y="4200525"/>
          <p14:tracePt t="65716" x="4868863" y="4175125"/>
          <p14:tracePt t="65733" x="4757738" y="4157663"/>
          <p14:tracePt t="65749" x="4594225" y="4114800"/>
          <p14:tracePt t="65768" x="4475163" y="4064000"/>
          <p14:tracePt t="65783" x="4389438" y="4037013"/>
          <p14:tracePt t="65800" x="4251325" y="3994150"/>
          <p14:tracePt t="65817" x="4021138" y="3883025"/>
          <p14:tracePt t="65833" x="3900488" y="3806825"/>
          <p14:tracePt t="65850" x="3763963" y="3746500"/>
          <p14:tracePt t="65867" x="3635375" y="3668713"/>
          <p14:tracePt t="65883" x="3479800" y="3532188"/>
          <p14:tracePt t="65900" x="3386138" y="3489325"/>
          <p14:tracePt t="65917" x="3351213" y="3446463"/>
          <p14:tracePt t="65934" x="3171825" y="3308350"/>
          <p14:tracePt t="65950" x="3111500" y="3265488"/>
          <p14:tracePt t="65967" x="3017838" y="3206750"/>
          <p14:tracePt t="65984" x="2940050" y="3179763"/>
          <p14:tracePt t="66000" x="2940050" y="3171825"/>
          <p14:tracePt t="66017" x="2871788" y="3136900"/>
          <p14:tracePt t="66033" x="2871788" y="3128963"/>
          <p14:tracePt t="66050" x="2751138" y="3068638"/>
          <p14:tracePt t="66068" x="2657475" y="3000375"/>
          <p14:tracePt t="66084" x="2597150" y="2949575"/>
          <p14:tracePt t="66101" x="2468563" y="2879725"/>
          <p14:tracePt t="66117" x="2400300" y="2836863"/>
          <p14:tracePt t="66134" x="2322513" y="2794000"/>
          <p14:tracePt t="66151" x="2306638" y="2786063"/>
          <p14:tracePt t="66167" x="2263775" y="2768600"/>
          <p14:tracePt t="66184" x="2220913" y="2725738"/>
          <p14:tracePt t="66200" x="2178050" y="2708275"/>
          <p14:tracePt t="66218" x="2117725" y="2665413"/>
          <p14:tracePt t="66235" x="2100263" y="2640013"/>
          <p14:tracePt t="66251" x="2092325" y="2640013"/>
          <p14:tracePt t="66268" x="2032000" y="2597150"/>
          <p14:tracePt t="66284" x="2014538" y="2579688"/>
          <p14:tracePt t="66301" x="1971675" y="2528888"/>
          <p14:tracePt t="66318" x="1928813" y="2520950"/>
          <p14:tracePt t="66334" x="1800225" y="2443163"/>
          <p14:tracePt t="66351" x="1706563" y="2417763"/>
          <p14:tracePt t="66368" x="1646238" y="2382838"/>
          <p14:tracePt t="66385" x="1620838" y="2357438"/>
          <p14:tracePt t="66402" x="1585913" y="2332038"/>
          <p14:tracePt t="66418" x="1543050" y="2306638"/>
          <p14:tracePt t="66435" x="1508125" y="2279650"/>
          <p14:tracePt t="66451" x="1482725" y="2271713"/>
          <p14:tracePt t="66468" x="1422400" y="2228850"/>
          <p14:tracePt t="66485" x="1389063" y="2193925"/>
          <p14:tracePt t="66501" x="1354138" y="2185988"/>
          <p14:tracePt t="66518" x="1285875" y="2143125"/>
          <p14:tracePt t="66534" x="1243013" y="2108200"/>
          <p14:tracePt t="66552" x="1225550" y="2082800"/>
          <p14:tracePt t="66589" x="1217613" y="2082800"/>
          <p14:tracePt t="66629" x="1200150" y="2082800"/>
          <p14:tracePt t="66637" x="1192213" y="2057400"/>
          <p14:tracePt t="66652" x="1182688" y="2049463"/>
          <p14:tracePt t="66668" x="1174750" y="2049463"/>
          <p14:tracePt t="66824" x="0" y="0"/>
        </p14:tracePtLst>
        <p14:tracePtLst>
          <p14:tracePt t="78515" x="900113" y="1936750"/>
          <p14:tracePt t="78782" x="908050" y="1936750"/>
          <p14:tracePt t="78797" x="960438" y="1971675"/>
          <p14:tracePt t="78814" x="977900" y="1979613"/>
          <p14:tracePt t="78822" x="1028700" y="2006600"/>
          <p14:tracePt t="78831" x="1079500" y="2039938"/>
          <p14:tracePt t="78854" x="1122363" y="2039938"/>
          <p14:tracePt t="78881" x="1165225" y="2057400"/>
          <p14:tracePt t="78881" x="1192213" y="2057400"/>
          <p14:tracePt t="78898" x="1200150" y="2057400"/>
          <p14:tracePt t="78917" x="1217613" y="2065338"/>
          <p14:tracePt t="78950" x="1225550" y="2074863"/>
          <p14:tracePt t="78965" x="1225550" y="2082800"/>
          <p14:tracePt t="78965" x="1260475" y="2100263"/>
          <p14:tracePt t="79005" x="1277938" y="2100263"/>
          <p14:tracePt t="79013" x="1293813" y="2100263"/>
          <p14:tracePt t="79013" x="1328738" y="2100263"/>
          <p14:tracePt t="79022" x="1346200" y="2100263"/>
          <p14:tracePt t="79032" x="1439863" y="2135188"/>
          <p14:tracePt t="79048" x="1550988" y="2178050"/>
          <p14:tracePt t="79065" x="1663700" y="2211388"/>
          <p14:tracePt t="79081" x="1749425" y="2254250"/>
          <p14:tracePt t="79098" x="1860550" y="2322513"/>
          <p14:tracePt t="79115" x="1979613" y="2365375"/>
          <p14:tracePt t="79131" x="2082800" y="2400300"/>
          <p14:tracePt t="79149" x="2125663" y="2417763"/>
          <p14:tracePt t="79165" x="2357438" y="2546350"/>
          <p14:tracePt t="79182" x="2408238" y="2554288"/>
          <p14:tracePt t="79199" x="2460625" y="2579688"/>
          <p14:tracePt t="79215" x="2536825" y="2520950"/>
          <p14:tracePt t="79232" x="2614613" y="2546350"/>
          <p14:tracePt t="79248" x="2692400" y="2579688"/>
          <p14:tracePt t="79266" x="2760663" y="2614613"/>
          <p14:tracePt t="79282" x="2863850" y="2682875"/>
          <p14:tracePt t="79299" x="2922588" y="2725738"/>
          <p14:tracePt t="79316" x="3000375" y="2760663"/>
          <p14:tracePt t="79332" x="3086100" y="2803525"/>
          <p14:tracePt t="79349" x="3222625" y="2863850"/>
          <p14:tracePt t="79366" x="3282950" y="2879725"/>
          <p14:tracePt t="79382" x="3300413" y="2906713"/>
          <p14:tracePt t="79399" x="3368675" y="2949575"/>
          <p14:tracePt t="79415" x="3429000" y="2982913"/>
          <p14:tracePt t="79432" x="3514725" y="3025775"/>
          <p14:tracePt t="79450" x="3565525" y="3068638"/>
          <p14:tracePt t="79466" x="3617913" y="3078163"/>
          <p14:tracePt t="79483" x="3694113" y="3094038"/>
          <p14:tracePt t="79499" x="3746500" y="3121025"/>
          <p14:tracePt t="79516" x="3832225" y="3136900"/>
          <p14:tracePt t="79533" x="3883025" y="3154363"/>
          <p14:tracePt t="79549" x="4029075" y="3197225"/>
          <p14:tracePt t="79566" x="4046538" y="3232150"/>
          <p14:tracePt t="79582" x="4165600" y="3265488"/>
          <p14:tracePt t="79600" x="4260850" y="3308350"/>
          <p14:tracePt t="79617" x="4483100" y="3386138"/>
          <p14:tracePt t="79633" x="4594225" y="3514725"/>
          <p14:tracePt t="79650" x="4714875" y="3549650"/>
          <p14:tracePt t="79666" x="4775200" y="3575050"/>
          <p14:tracePt t="79683" x="5014913" y="3643313"/>
          <p14:tracePt t="79700" x="5057775" y="3668713"/>
          <p14:tracePt t="79716" x="5118100" y="3686175"/>
          <p14:tracePt t="79733" x="5160963" y="3694113"/>
          <p14:tracePt t="79751" x="5307013" y="3789363"/>
          <p14:tracePt t="79767" x="5418138" y="3865563"/>
          <p14:tracePt t="79783" x="5478463" y="3875088"/>
          <p14:tracePt t="79800" x="5821363" y="4003675"/>
          <p14:tracePt t="79817" x="5907088" y="4037013"/>
          <p14:tracePt t="79833" x="6026150" y="4097338"/>
          <p14:tracePt t="79850" x="6197600" y="4217988"/>
          <p14:tracePt t="79867" x="6275388" y="4208463"/>
          <p14:tracePt t="79883" x="6335713" y="4243388"/>
          <p14:tracePt t="79901" x="6421438" y="4286250"/>
          <p14:tracePt t="79917" x="6626225" y="4379913"/>
          <p14:tracePt t="79934" x="6764338" y="4440238"/>
          <p14:tracePt t="79950" x="6943725" y="4535488"/>
          <p14:tracePt t="79967" x="6994525" y="4551363"/>
          <p14:tracePt t="79984" x="7064375" y="4578350"/>
          <p14:tracePt t="80000" x="7183438" y="4621213"/>
          <p14:tracePt t="80017" x="7226300" y="4646613"/>
          <p14:tracePt t="80033" x="7354888" y="4706938"/>
          <p14:tracePt t="80050" x="7407275" y="4740275"/>
          <p14:tracePt t="80067" x="7475538" y="4757738"/>
          <p14:tracePt t="80084" x="7551738" y="4775200"/>
          <p14:tracePt t="80101" x="7664450" y="4808538"/>
          <p14:tracePt t="80117" x="7758113" y="4886325"/>
          <p14:tracePt t="80134" x="7808913" y="4886325"/>
          <p14:tracePt t="80151" x="8023225" y="4979988"/>
          <p14:tracePt t="80167" x="8101013" y="5006975"/>
          <p14:tracePt t="80184" x="8126413" y="5022850"/>
          <p14:tracePt t="80200" x="8169275" y="5040313"/>
          <p14:tracePt t="80217" x="8204200" y="5065713"/>
          <p14:tracePt t="80235" x="8229600" y="5083175"/>
          <p14:tracePt t="80251" x="8297863" y="5100638"/>
          <p14:tracePt t="80268" x="8350250" y="5126038"/>
          <p14:tracePt t="80284" x="8426450" y="5168900"/>
          <p14:tracePt t="80301" x="8469313" y="5203825"/>
          <p14:tracePt t="80318" x="8521700" y="5221288"/>
          <p14:tracePt t="80334" x="8555038" y="5237163"/>
          <p14:tracePt t="80351" x="8589963" y="5289550"/>
          <p14:tracePt t="80367" x="8607425" y="5297488"/>
          <p14:tracePt t="80385" x="8623300" y="5307013"/>
          <p14:tracePt t="80583" x="0" y="0"/>
        </p14:tracePtLst>
        <p14:tracePtLst>
          <p14:tracePt t="82310" x="4568825" y="3429000"/>
          <p14:tracePt t="82541" x="4594225" y="3463925"/>
          <p14:tracePt t="82557" x="4603750" y="3489325"/>
          <p14:tracePt t="82574" x="4611688" y="3506788"/>
          <p14:tracePt t="82590" x="4594225" y="3479800"/>
          <p14:tracePt t="82629" x="4594225" y="3497263"/>
          <p14:tracePt t="82637" x="4611688" y="3506788"/>
          <p14:tracePt t="82657" x="4621213" y="3514725"/>
          <p14:tracePt t="82661" x="4654550" y="3540125"/>
          <p14:tracePt t="82690" x="4664075" y="3540125"/>
          <p14:tracePt t="82694" x="4664075" y="3565525"/>
          <p14:tracePt t="82709" x="4679950" y="3608388"/>
          <p14:tracePt t="82726" x="4679950" y="3617913"/>
          <p14:tracePt t="82741" x="4679950" y="3635375"/>
          <p14:tracePt t="82758" x="4714875" y="3668713"/>
          <p14:tracePt t="82774" x="4714875" y="3660775"/>
          <p14:tracePt t="82869" x="4757738" y="3721100"/>
          <p14:tracePt t="82877" x="4808538" y="3771900"/>
          <p14:tracePt t="82891" x="4826000" y="3789363"/>
          <p14:tracePt t="82908" x="4851400" y="3789363"/>
          <p14:tracePt t="82924" x="4878388" y="3814763"/>
          <p14:tracePt t="82941" x="4921250" y="3849688"/>
          <p14:tracePt t="82957" x="4972050" y="3883025"/>
          <p14:tracePt t="82974" x="5022850" y="3900488"/>
          <p14:tracePt t="82991" x="5100638" y="3951288"/>
          <p14:tracePt t="83007" x="5135563" y="3960813"/>
          <p14:tracePt t="83025" x="5186363" y="3978275"/>
          <p14:tracePt t="83041" x="5221288" y="3986213"/>
          <p14:tracePt t="83058" x="5221288" y="4003675"/>
          <p14:tracePt t="83075" x="5264150" y="4029075"/>
          <p14:tracePt t="83091" x="5297488" y="4046538"/>
          <p14:tracePt t="83108" x="5365750" y="4114800"/>
          <p14:tracePt t="83124" x="5408613" y="4140200"/>
          <p14:tracePt t="83124" x="5418138" y="4149725"/>
          <p14:tracePt t="83141" x="5435600" y="4149725"/>
          <p14:tracePt t="83181" x="5443538" y="4149725"/>
          <p14:tracePt t="83221" x="5451475" y="4165600"/>
          <p14:tracePt t="83261" x="5461000" y="4165600"/>
          <p14:tracePt t="83270" x="5468938" y="4165600"/>
          <p14:tracePt t="83278" x="5486400" y="4200525"/>
          <p14:tracePt t="83291" x="5529263" y="4200525"/>
          <p14:tracePt t="83308" x="5580063" y="4243388"/>
          <p14:tracePt t="83325" x="5649913" y="4286250"/>
          <p14:tracePt t="83342" x="5700713" y="4311650"/>
          <p14:tracePt t="83359" x="5794375" y="4389438"/>
          <p14:tracePt t="83375" x="5794375" y="4414838"/>
          <p14:tracePt t="83392" x="5811838" y="4422775"/>
          <p14:tracePt t="83408" x="5854700" y="4449763"/>
          <p14:tracePt t="83425" x="5872163" y="4449763"/>
          <p14:tracePt t="83442" x="5907088" y="4483100"/>
          <p14:tracePt t="83458" x="5983288" y="4500563"/>
          <p14:tracePt t="83475" x="6026150" y="4535488"/>
          <p14:tracePt t="83492" x="6069013" y="4551363"/>
          <p14:tracePt t="83509" x="6137275" y="4629150"/>
          <p14:tracePt t="83526" x="6215063" y="4689475"/>
          <p14:tracePt t="83542" x="6257925" y="4749800"/>
          <p14:tracePt t="83559" x="6292850" y="4800600"/>
          <p14:tracePt t="83575" x="6369050" y="4800600"/>
          <p14:tracePt t="83592" x="6429375" y="4835525"/>
          <p14:tracePt t="83609" x="6507163" y="4878388"/>
          <p14:tracePt t="83625" x="6575425" y="4903788"/>
          <p14:tracePt t="83643" x="6608763" y="4972050"/>
          <p14:tracePt t="83659" x="6643688" y="5022850"/>
          <p14:tracePt t="83676" x="6780213" y="5065713"/>
          <p14:tracePt t="83693" x="6840538" y="5083175"/>
          <p14:tracePt t="83693" x="6850063" y="5057775"/>
          <p14:tracePt t="83709" x="6926263" y="5083175"/>
          <p14:tracePt t="83726" x="6978650" y="5118100"/>
          <p14:tracePt t="83743" x="6986588" y="5118100"/>
          <p14:tracePt t="83759" x="7037388" y="5151438"/>
          <p14:tracePt t="83776" x="7097713" y="5178425"/>
          <p14:tracePt t="83793" x="7123113" y="5203825"/>
          <p14:tracePt t="83810" x="7132638" y="5211763"/>
          <p14:tracePt t="83826" x="7200900" y="5211763"/>
          <p14:tracePt t="83843" x="7208838" y="5203825"/>
          <p14:tracePt t="83860" x="7235825" y="5203825"/>
          <p14:tracePt t="83876" x="7278688" y="5221288"/>
          <p14:tracePt t="83893" x="7337425" y="5237163"/>
          <p14:tracePt t="83909" x="7346950" y="5237163"/>
          <p14:tracePt t="83926" x="7372350" y="5246688"/>
          <p14:tracePt t="83943" x="7458075" y="5254625"/>
          <p14:tracePt t="83960" x="7526338" y="5280025"/>
          <p14:tracePt t="83977" x="7551738" y="5280025"/>
          <p14:tracePt t="83993" x="7578725" y="5280025"/>
          <p14:tracePt t="84010" x="7594600" y="5280025"/>
          <p14:tracePt t="84027" x="7680325" y="5254625"/>
          <p14:tracePt t="84043" x="7707313" y="5264150"/>
          <p14:tracePt t="84060" x="7723188" y="5272088"/>
          <p14:tracePt t="84076" x="7800975" y="5297488"/>
          <p14:tracePt t="84093" x="7843838" y="5307013"/>
          <p14:tracePt t="84110" x="7886700" y="5314950"/>
          <p14:tracePt t="84127" x="7904163" y="5314950"/>
          <p14:tracePt t="84144" x="7980363" y="5426075"/>
          <p14:tracePt t="84160" x="8050213" y="5435600"/>
          <p14:tracePt t="84177" x="8135938" y="5418138"/>
          <p14:tracePt t="84194" x="8212138" y="5426075"/>
          <p14:tracePt t="84210" x="8255000" y="5435600"/>
          <p14:tracePt t="84227" x="8307388" y="5443538"/>
          <p14:tracePt t="84243" x="8340725" y="5443538"/>
          <p14:tracePt t="84261" x="8435975" y="5443538"/>
          <p14:tracePt t="84261" x="8461375" y="5443538"/>
          <p14:tracePt t="84278" x="8521700" y="5426075"/>
          <p14:tracePt t="84294" x="8537575" y="5408613"/>
          <p14:tracePt t="84311" x="8537575" y="5400675"/>
          <p14:tracePt t="84327" x="8537575" y="5392738"/>
          <p14:tracePt t="84344" x="8547100" y="5383213"/>
          <p14:tracePt t="84361" x="8572500" y="5383213"/>
          <p14:tracePt t="84377" x="8607425" y="5383213"/>
          <p14:tracePt t="84394" x="8761413" y="5349875"/>
          <p14:tracePt t="84410" x="8804275" y="5314950"/>
          <p14:tracePt t="84428" x="8890000" y="5272088"/>
          <p14:tracePt t="84445" x="8923338" y="5254625"/>
          <p14:tracePt t="84461" x="8975725" y="5168900"/>
          <p14:tracePt t="84478" x="8975725" y="5160963"/>
          <p14:tracePt t="84494" x="9026525" y="5126038"/>
          <p14:tracePt t="84511" x="9036050" y="5118100"/>
          <p14:tracePt t="84528" x="9061450" y="5108575"/>
          <p14:tracePt t="84544" x="9104313" y="5083175"/>
          <p14:tracePt t="84561" x="9129713" y="5040313"/>
          <p14:tracePt t="84578" x="9137650" y="5006975"/>
          <p14:tracePt t="84595" x="9137650" y="4979988"/>
          <p14:tracePt t="84612" x="9137650" y="4929188"/>
          <p14:tracePt t="84628" x="9137650" y="4921250"/>
          <p14:tracePt t="84645" x="9137650" y="4868863"/>
          <p14:tracePt t="84661" x="9137650" y="4765675"/>
          <p14:tracePt t="84678" x="9137650" y="4740275"/>
          <p14:tracePt t="84695" x="9137650" y="4722813"/>
          <p14:tracePt t="84711" x="9137650" y="4689475"/>
          <p14:tracePt t="84729" x="9137650" y="4679950"/>
          <p14:tracePt t="84746" x="9137650" y="4637088"/>
          <p14:tracePt t="84762" x="9137650" y="4603750"/>
          <p14:tracePt t="84779" x="9137650" y="4535488"/>
          <p14:tracePt t="84795" x="9137650" y="4422775"/>
          <p14:tracePt t="84812" x="9137650" y="4414838"/>
          <p14:tracePt t="84828" x="9137650" y="4406900"/>
          <p14:tracePt t="84845" x="9137650" y="4346575"/>
          <p14:tracePt t="84862" x="9137650" y="4311650"/>
          <p14:tracePt t="84878" x="9137650" y="4278313"/>
          <p14:tracePt t="84896" x="9137650" y="4217988"/>
          <p14:tracePt t="84912" x="9137650" y="4165600"/>
          <p14:tracePt t="84929" x="9137650" y="4122738"/>
          <p14:tracePt t="84946" x="9137650" y="4097338"/>
          <p14:tracePt t="84982" x="9137650" y="4054475"/>
          <p14:tracePt t="84988" x="9137650" y="4046538"/>
          <p14:tracePt t="85014" x="9137650" y="4029075"/>
          <p14:tracePt t="85014" x="9137650" y="4021138"/>
          <p14:tracePt t="85029" x="9137650" y="3960813"/>
          <p14:tracePt t="85045" x="9137650" y="3917950"/>
          <p14:tracePt t="85063" x="9137650" y="3908425"/>
          <p14:tracePt t="85079" x="9137650" y="3875088"/>
          <p14:tracePt t="85096" x="9137650" y="3849688"/>
          <p14:tracePt t="85113" x="9137650" y="3806825"/>
          <p14:tracePt t="85129" x="9137650" y="3779838"/>
          <p14:tracePt t="85146" x="9137650" y="3746500"/>
          <p14:tracePt t="85162" x="9137650" y="3736975"/>
          <p14:tracePt t="85245" x="9137650" y="3729038"/>
          <p14:tracePt t="85540"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2" name="Text Box 4"/>
          <p:cNvSpPr txBox="1">
            <a:spLocks noChangeArrowheads="1"/>
          </p:cNvSpPr>
          <p:nvPr/>
        </p:nvSpPr>
        <p:spPr bwMode="auto">
          <a:xfrm>
            <a:off x="0" y="165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t>AAAAAAA</a:t>
            </a:r>
            <a:r>
              <a:rPr lang="en-GB" sz="2400">
                <a:solidFill>
                  <a:srgbClr val="FF0000"/>
                </a:solidFill>
              </a:rPr>
              <a:t>VVVVVVV</a:t>
            </a:r>
            <a:r>
              <a:rPr lang="en-GB" sz="2400">
                <a:solidFill>
                  <a:srgbClr val="339933"/>
                </a:solidFill>
              </a:rPr>
              <a:t>RRRRRRR</a:t>
            </a:r>
            <a:r>
              <a:rPr lang="en-GB" sz="2400"/>
              <a:t>AAAAAAA</a:t>
            </a:r>
            <a:r>
              <a:rPr lang="en-GB" sz="2400">
                <a:solidFill>
                  <a:srgbClr val="FF0000"/>
                </a:solidFill>
              </a:rPr>
              <a:t>VVVVVVV</a:t>
            </a:r>
            <a:r>
              <a:rPr lang="en-GB" sz="2400">
                <a:solidFill>
                  <a:srgbClr val="339933"/>
                </a:solidFill>
              </a:rPr>
              <a:t>RRRRRRR</a:t>
            </a:r>
          </a:p>
        </p:txBody>
      </p:sp>
      <p:sp>
        <p:nvSpPr>
          <p:cNvPr id="877573" name="Line 5"/>
          <p:cNvSpPr>
            <a:spLocks noChangeShapeType="1"/>
          </p:cNvSpPr>
          <p:nvPr/>
        </p:nvSpPr>
        <p:spPr bwMode="auto">
          <a:xfrm>
            <a:off x="76200" y="584200"/>
            <a:ext cx="8813800" cy="127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74" name="Text Box 6"/>
          <p:cNvSpPr txBox="1">
            <a:spLocks noChangeArrowheads="1"/>
          </p:cNvSpPr>
          <p:nvPr/>
        </p:nvSpPr>
        <p:spPr bwMode="auto">
          <a:xfrm>
            <a:off x="7645400" y="56991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sz="2400">
                <a:solidFill>
                  <a:schemeClr val="tx1"/>
                </a:solidFill>
              </a:rPr>
              <a:t>Time</a:t>
            </a:r>
          </a:p>
        </p:txBody>
      </p:sp>
      <p:sp>
        <p:nvSpPr>
          <p:cNvPr id="877580" name="Line 12"/>
          <p:cNvSpPr>
            <a:spLocks noChangeShapeType="1"/>
          </p:cNvSpPr>
          <p:nvPr/>
        </p:nvSpPr>
        <p:spPr bwMode="auto">
          <a:xfrm>
            <a:off x="123825" y="3438525"/>
            <a:ext cx="88011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89" name="Line 21"/>
          <p:cNvSpPr>
            <a:spLocks noChangeShapeType="1"/>
          </p:cNvSpPr>
          <p:nvPr/>
        </p:nvSpPr>
        <p:spPr bwMode="auto">
          <a:xfrm flipV="1">
            <a:off x="60325" y="1228725"/>
            <a:ext cx="133350" cy="13620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0" name="Line 22"/>
          <p:cNvSpPr>
            <a:spLocks noChangeShapeType="1"/>
          </p:cNvSpPr>
          <p:nvPr/>
        </p:nvSpPr>
        <p:spPr bwMode="auto">
          <a:xfrm>
            <a:off x="193675" y="126206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1" name="Line 23"/>
          <p:cNvSpPr>
            <a:spLocks noChangeShapeType="1"/>
          </p:cNvSpPr>
          <p:nvPr/>
        </p:nvSpPr>
        <p:spPr bwMode="auto">
          <a:xfrm flipV="1">
            <a:off x="276225" y="127000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2" name="Line 24"/>
          <p:cNvSpPr>
            <a:spLocks noChangeShapeType="1"/>
          </p:cNvSpPr>
          <p:nvPr/>
        </p:nvSpPr>
        <p:spPr bwMode="auto">
          <a:xfrm>
            <a:off x="400050" y="125253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3" name="Line 25"/>
          <p:cNvSpPr>
            <a:spLocks noChangeShapeType="1"/>
          </p:cNvSpPr>
          <p:nvPr/>
        </p:nvSpPr>
        <p:spPr bwMode="auto">
          <a:xfrm flipV="1">
            <a:off x="527050" y="125412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5" name="Line 27"/>
          <p:cNvSpPr>
            <a:spLocks noChangeShapeType="1"/>
          </p:cNvSpPr>
          <p:nvPr/>
        </p:nvSpPr>
        <p:spPr bwMode="auto">
          <a:xfrm>
            <a:off x="631825" y="127158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6" name="Line 28"/>
          <p:cNvSpPr>
            <a:spLocks noChangeShapeType="1"/>
          </p:cNvSpPr>
          <p:nvPr/>
        </p:nvSpPr>
        <p:spPr bwMode="auto">
          <a:xfrm flipV="1">
            <a:off x="714375" y="127952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7" name="Line 29"/>
          <p:cNvSpPr>
            <a:spLocks noChangeShapeType="1"/>
          </p:cNvSpPr>
          <p:nvPr/>
        </p:nvSpPr>
        <p:spPr bwMode="auto">
          <a:xfrm>
            <a:off x="838200" y="126206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598" name="Line 30"/>
          <p:cNvSpPr>
            <a:spLocks noChangeShapeType="1"/>
          </p:cNvSpPr>
          <p:nvPr/>
        </p:nvSpPr>
        <p:spPr bwMode="auto">
          <a:xfrm flipV="1">
            <a:off x="965200" y="126365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0" name="Line 32"/>
          <p:cNvSpPr>
            <a:spLocks noChangeShapeType="1"/>
          </p:cNvSpPr>
          <p:nvPr/>
        </p:nvSpPr>
        <p:spPr bwMode="auto">
          <a:xfrm>
            <a:off x="1060450" y="125571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1" name="Line 33"/>
          <p:cNvSpPr>
            <a:spLocks noChangeShapeType="1"/>
          </p:cNvSpPr>
          <p:nvPr/>
        </p:nvSpPr>
        <p:spPr bwMode="auto">
          <a:xfrm flipV="1">
            <a:off x="1143000" y="12636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2" name="Line 34"/>
          <p:cNvSpPr>
            <a:spLocks noChangeShapeType="1"/>
          </p:cNvSpPr>
          <p:nvPr/>
        </p:nvSpPr>
        <p:spPr bwMode="auto">
          <a:xfrm>
            <a:off x="1266825" y="124618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3" name="Line 35"/>
          <p:cNvSpPr>
            <a:spLocks noChangeShapeType="1"/>
          </p:cNvSpPr>
          <p:nvPr/>
        </p:nvSpPr>
        <p:spPr bwMode="auto">
          <a:xfrm flipV="1">
            <a:off x="1393825" y="12477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4" name="Line 36"/>
          <p:cNvSpPr>
            <a:spLocks noChangeShapeType="1"/>
          </p:cNvSpPr>
          <p:nvPr/>
        </p:nvSpPr>
        <p:spPr bwMode="auto">
          <a:xfrm>
            <a:off x="1498600" y="126523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5" name="Line 37"/>
          <p:cNvSpPr>
            <a:spLocks noChangeShapeType="1"/>
          </p:cNvSpPr>
          <p:nvPr/>
        </p:nvSpPr>
        <p:spPr bwMode="auto">
          <a:xfrm flipV="1">
            <a:off x="1581150" y="127317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6" name="Line 38"/>
          <p:cNvSpPr>
            <a:spLocks noChangeShapeType="1"/>
          </p:cNvSpPr>
          <p:nvPr/>
        </p:nvSpPr>
        <p:spPr bwMode="auto">
          <a:xfrm>
            <a:off x="1704975" y="125571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7" name="Line 39"/>
          <p:cNvSpPr>
            <a:spLocks noChangeShapeType="1"/>
          </p:cNvSpPr>
          <p:nvPr/>
        </p:nvSpPr>
        <p:spPr bwMode="auto">
          <a:xfrm flipV="1">
            <a:off x="1831975" y="125730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09" name="Line 41"/>
          <p:cNvSpPr>
            <a:spLocks noChangeShapeType="1"/>
          </p:cNvSpPr>
          <p:nvPr/>
        </p:nvSpPr>
        <p:spPr bwMode="auto">
          <a:xfrm>
            <a:off x="1920875" y="125253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0" name="Line 42"/>
          <p:cNvSpPr>
            <a:spLocks noChangeShapeType="1"/>
          </p:cNvSpPr>
          <p:nvPr/>
        </p:nvSpPr>
        <p:spPr bwMode="auto">
          <a:xfrm flipV="1">
            <a:off x="2003425" y="126047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1" name="Line 43"/>
          <p:cNvSpPr>
            <a:spLocks noChangeShapeType="1"/>
          </p:cNvSpPr>
          <p:nvPr/>
        </p:nvSpPr>
        <p:spPr bwMode="auto">
          <a:xfrm>
            <a:off x="2127250" y="124301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2" name="Line 44"/>
          <p:cNvSpPr>
            <a:spLocks noChangeShapeType="1"/>
          </p:cNvSpPr>
          <p:nvPr/>
        </p:nvSpPr>
        <p:spPr bwMode="auto">
          <a:xfrm flipV="1">
            <a:off x="2254250" y="124460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3" name="Line 45"/>
          <p:cNvSpPr>
            <a:spLocks noChangeShapeType="1"/>
          </p:cNvSpPr>
          <p:nvPr/>
        </p:nvSpPr>
        <p:spPr bwMode="auto">
          <a:xfrm>
            <a:off x="2359025" y="126206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4" name="Line 46"/>
          <p:cNvSpPr>
            <a:spLocks noChangeShapeType="1"/>
          </p:cNvSpPr>
          <p:nvPr/>
        </p:nvSpPr>
        <p:spPr bwMode="auto">
          <a:xfrm flipV="1">
            <a:off x="2441575" y="127000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5" name="Line 47"/>
          <p:cNvSpPr>
            <a:spLocks noChangeShapeType="1"/>
          </p:cNvSpPr>
          <p:nvPr/>
        </p:nvSpPr>
        <p:spPr bwMode="auto">
          <a:xfrm>
            <a:off x="2565400" y="125253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6" name="Line 48"/>
          <p:cNvSpPr>
            <a:spLocks noChangeShapeType="1"/>
          </p:cNvSpPr>
          <p:nvPr/>
        </p:nvSpPr>
        <p:spPr bwMode="auto">
          <a:xfrm flipV="1">
            <a:off x="2692400" y="125412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7" name="Line 49"/>
          <p:cNvSpPr>
            <a:spLocks noChangeShapeType="1"/>
          </p:cNvSpPr>
          <p:nvPr/>
        </p:nvSpPr>
        <p:spPr bwMode="auto">
          <a:xfrm>
            <a:off x="2787650" y="1246188"/>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8" name="Line 50"/>
          <p:cNvSpPr>
            <a:spLocks noChangeShapeType="1"/>
          </p:cNvSpPr>
          <p:nvPr/>
        </p:nvSpPr>
        <p:spPr bwMode="auto">
          <a:xfrm flipV="1">
            <a:off x="2870200" y="1254125"/>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19" name="Line 51"/>
          <p:cNvSpPr>
            <a:spLocks noChangeShapeType="1"/>
          </p:cNvSpPr>
          <p:nvPr/>
        </p:nvSpPr>
        <p:spPr bwMode="auto">
          <a:xfrm>
            <a:off x="2994025" y="1236663"/>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0" name="Line 52"/>
          <p:cNvSpPr>
            <a:spLocks noChangeShapeType="1"/>
          </p:cNvSpPr>
          <p:nvPr/>
        </p:nvSpPr>
        <p:spPr bwMode="auto">
          <a:xfrm flipV="1">
            <a:off x="3121025" y="1238250"/>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1" name="Line 53"/>
          <p:cNvSpPr>
            <a:spLocks noChangeShapeType="1"/>
          </p:cNvSpPr>
          <p:nvPr/>
        </p:nvSpPr>
        <p:spPr bwMode="auto">
          <a:xfrm>
            <a:off x="3225800" y="1255713"/>
            <a:ext cx="84138"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2" name="Line 54"/>
          <p:cNvSpPr>
            <a:spLocks noChangeShapeType="1"/>
          </p:cNvSpPr>
          <p:nvPr/>
        </p:nvSpPr>
        <p:spPr bwMode="auto">
          <a:xfrm flipV="1">
            <a:off x="3308350" y="12636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3" name="Line 55"/>
          <p:cNvSpPr>
            <a:spLocks noChangeShapeType="1"/>
          </p:cNvSpPr>
          <p:nvPr/>
        </p:nvSpPr>
        <p:spPr bwMode="auto">
          <a:xfrm>
            <a:off x="3432175" y="1246188"/>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24" name="Line 56"/>
          <p:cNvSpPr>
            <a:spLocks noChangeShapeType="1"/>
          </p:cNvSpPr>
          <p:nvPr/>
        </p:nvSpPr>
        <p:spPr bwMode="auto">
          <a:xfrm flipV="1">
            <a:off x="3559175" y="12477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3" name="Line 75"/>
          <p:cNvSpPr>
            <a:spLocks noChangeShapeType="1"/>
          </p:cNvSpPr>
          <p:nvPr/>
        </p:nvSpPr>
        <p:spPr bwMode="auto">
          <a:xfrm>
            <a:off x="3649663" y="124460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4" name="Line 76"/>
          <p:cNvSpPr>
            <a:spLocks noChangeShapeType="1"/>
          </p:cNvSpPr>
          <p:nvPr/>
        </p:nvSpPr>
        <p:spPr bwMode="auto">
          <a:xfrm flipV="1">
            <a:off x="3732213"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5" name="Line 77"/>
          <p:cNvSpPr>
            <a:spLocks noChangeShapeType="1"/>
          </p:cNvSpPr>
          <p:nvPr/>
        </p:nvSpPr>
        <p:spPr bwMode="auto">
          <a:xfrm>
            <a:off x="3856038" y="123507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6" name="Line 78"/>
          <p:cNvSpPr>
            <a:spLocks noChangeShapeType="1"/>
          </p:cNvSpPr>
          <p:nvPr/>
        </p:nvSpPr>
        <p:spPr bwMode="auto">
          <a:xfrm flipV="1">
            <a:off x="3983038"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7" name="Line 79"/>
          <p:cNvSpPr>
            <a:spLocks noChangeShapeType="1"/>
          </p:cNvSpPr>
          <p:nvPr/>
        </p:nvSpPr>
        <p:spPr bwMode="auto">
          <a:xfrm>
            <a:off x="4087813" y="125412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8" name="Line 80"/>
          <p:cNvSpPr>
            <a:spLocks noChangeShapeType="1"/>
          </p:cNvSpPr>
          <p:nvPr/>
        </p:nvSpPr>
        <p:spPr bwMode="auto">
          <a:xfrm flipV="1">
            <a:off x="4170363" y="12620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49" name="Line 81"/>
          <p:cNvSpPr>
            <a:spLocks noChangeShapeType="1"/>
          </p:cNvSpPr>
          <p:nvPr/>
        </p:nvSpPr>
        <p:spPr bwMode="auto">
          <a:xfrm>
            <a:off x="4294188" y="124460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0" name="Line 82"/>
          <p:cNvSpPr>
            <a:spLocks noChangeShapeType="1"/>
          </p:cNvSpPr>
          <p:nvPr/>
        </p:nvSpPr>
        <p:spPr bwMode="auto">
          <a:xfrm flipV="1">
            <a:off x="4421188" y="12461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1" name="Line 83"/>
          <p:cNvSpPr>
            <a:spLocks noChangeShapeType="1"/>
          </p:cNvSpPr>
          <p:nvPr/>
        </p:nvSpPr>
        <p:spPr bwMode="auto">
          <a:xfrm>
            <a:off x="4516438" y="123825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2" name="Line 84"/>
          <p:cNvSpPr>
            <a:spLocks noChangeShapeType="1"/>
          </p:cNvSpPr>
          <p:nvPr/>
        </p:nvSpPr>
        <p:spPr bwMode="auto">
          <a:xfrm flipV="1">
            <a:off x="4598988"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3" name="Line 85"/>
          <p:cNvSpPr>
            <a:spLocks noChangeShapeType="1"/>
          </p:cNvSpPr>
          <p:nvPr/>
        </p:nvSpPr>
        <p:spPr bwMode="auto">
          <a:xfrm>
            <a:off x="4722813" y="122872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4" name="Line 86"/>
          <p:cNvSpPr>
            <a:spLocks noChangeShapeType="1"/>
          </p:cNvSpPr>
          <p:nvPr/>
        </p:nvSpPr>
        <p:spPr bwMode="auto">
          <a:xfrm flipV="1">
            <a:off x="4849813"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5" name="Line 87"/>
          <p:cNvSpPr>
            <a:spLocks noChangeShapeType="1"/>
          </p:cNvSpPr>
          <p:nvPr/>
        </p:nvSpPr>
        <p:spPr bwMode="auto">
          <a:xfrm>
            <a:off x="4954588" y="124777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6" name="Line 88"/>
          <p:cNvSpPr>
            <a:spLocks noChangeShapeType="1"/>
          </p:cNvSpPr>
          <p:nvPr/>
        </p:nvSpPr>
        <p:spPr bwMode="auto">
          <a:xfrm flipV="1">
            <a:off x="5037138" y="125571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7" name="Line 89"/>
          <p:cNvSpPr>
            <a:spLocks noChangeShapeType="1"/>
          </p:cNvSpPr>
          <p:nvPr/>
        </p:nvSpPr>
        <p:spPr bwMode="auto">
          <a:xfrm>
            <a:off x="5160963" y="123825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8" name="Line 90"/>
          <p:cNvSpPr>
            <a:spLocks noChangeShapeType="1"/>
          </p:cNvSpPr>
          <p:nvPr/>
        </p:nvSpPr>
        <p:spPr bwMode="auto">
          <a:xfrm flipV="1">
            <a:off x="5287963" y="123983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59" name="Line 91"/>
          <p:cNvSpPr>
            <a:spLocks noChangeShapeType="1"/>
          </p:cNvSpPr>
          <p:nvPr/>
        </p:nvSpPr>
        <p:spPr bwMode="auto">
          <a:xfrm>
            <a:off x="5376863" y="123507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0" name="Line 92"/>
          <p:cNvSpPr>
            <a:spLocks noChangeShapeType="1"/>
          </p:cNvSpPr>
          <p:nvPr/>
        </p:nvSpPr>
        <p:spPr bwMode="auto">
          <a:xfrm flipV="1">
            <a:off x="5459413" y="124301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1" name="Line 93"/>
          <p:cNvSpPr>
            <a:spLocks noChangeShapeType="1"/>
          </p:cNvSpPr>
          <p:nvPr/>
        </p:nvSpPr>
        <p:spPr bwMode="auto">
          <a:xfrm>
            <a:off x="5583238" y="122555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2" name="Line 94"/>
          <p:cNvSpPr>
            <a:spLocks noChangeShapeType="1"/>
          </p:cNvSpPr>
          <p:nvPr/>
        </p:nvSpPr>
        <p:spPr bwMode="auto">
          <a:xfrm flipV="1">
            <a:off x="5710238" y="122713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3" name="Line 95"/>
          <p:cNvSpPr>
            <a:spLocks noChangeShapeType="1"/>
          </p:cNvSpPr>
          <p:nvPr/>
        </p:nvSpPr>
        <p:spPr bwMode="auto">
          <a:xfrm>
            <a:off x="5815013" y="124460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4" name="Line 96"/>
          <p:cNvSpPr>
            <a:spLocks noChangeShapeType="1"/>
          </p:cNvSpPr>
          <p:nvPr/>
        </p:nvSpPr>
        <p:spPr bwMode="auto">
          <a:xfrm flipV="1">
            <a:off x="5897563"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5" name="Line 97"/>
          <p:cNvSpPr>
            <a:spLocks noChangeShapeType="1"/>
          </p:cNvSpPr>
          <p:nvPr/>
        </p:nvSpPr>
        <p:spPr bwMode="auto">
          <a:xfrm>
            <a:off x="6021388" y="123507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6" name="Line 98"/>
          <p:cNvSpPr>
            <a:spLocks noChangeShapeType="1"/>
          </p:cNvSpPr>
          <p:nvPr/>
        </p:nvSpPr>
        <p:spPr bwMode="auto">
          <a:xfrm flipV="1">
            <a:off x="6148388"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7" name="Line 99"/>
          <p:cNvSpPr>
            <a:spLocks noChangeShapeType="1"/>
          </p:cNvSpPr>
          <p:nvPr/>
        </p:nvSpPr>
        <p:spPr bwMode="auto">
          <a:xfrm>
            <a:off x="6243638" y="1228725"/>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8" name="Line 100"/>
          <p:cNvSpPr>
            <a:spLocks noChangeShapeType="1"/>
          </p:cNvSpPr>
          <p:nvPr/>
        </p:nvSpPr>
        <p:spPr bwMode="auto">
          <a:xfrm flipV="1">
            <a:off x="6326188" y="12366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69" name="Line 101"/>
          <p:cNvSpPr>
            <a:spLocks noChangeShapeType="1"/>
          </p:cNvSpPr>
          <p:nvPr/>
        </p:nvSpPr>
        <p:spPr bwMode="auto">
          <a:xfrm>
            <a:off x="6450013" y="1219200"/>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0" name="Line 102"/>
          <p:cNvSpPr>
            <a:spLocks noChangeShapeType="1"/>
          </p:cNvSpPr>
          <p:nvPr/>
        </p:nvSpPr>
        <p:spPr bwMode="auto">
          <a:xfrm flipV="1">
            <a:off x="6577013" y="12207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1" name="Line 103"/>
          <p:cNvSpPr>
            <a:spLocks noChangeShapeType="1"/>
          </p:cNvSpPr>
          <p:nvPr/>
        </p:nvSpPr>
        <p:spPr bwMode="auto">
          <a:xfrm>
            <a:off x="6681788" y="1238250"/>
            <a:ext cx="84137"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2" name="Line 104"/>
          <p:cNvSpPr>
            <a:spLocks noChangeShapeType="1"/>
          </p:cNvSpPr>
          <p:nvPr/>
        </p:nvSpPr>
        <p:spPr bwMode="auto">
          <a:xfrm flipV="1">
            <a:off x="6764338"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3" name="Line 105"/>
          <p:cNvSpPr>
            <a:spLocks noChangeShapeType="1"/>
          </p:cNvSpPr>
          <p:nvPr/>
        </p:nvSpPr>
        <p:spPr bwMode="auto">
          <a:xfrm>
            <a:off x="6888163" y="1228725"/>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4" name="Line 106"/>
          <p:cNvSpPr>
            <a:spLocks noChangeShapeType="1"/>
          </p:cNvSpPr>
          <p:nvPr/>
        </p:nvSpPr>
        <p:spPr bwMode="auto">
          <a:xfrm flipV="1">
            <a:off x="7015163"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5" name="Line 107"/>
          <p:cNvSpPr>
            <a:spLocks noChangeShapeType="1"/>
          </p:cNvSpPr>
          <p:nvPr/>
        </p:nvSpPr>
        <p:spPr bwMode="auto">
          <a:xfrm>
            <a:off x="7112000" y="1244600"/>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6" name="Line 108"/>
          <p:cNvSpPr>
            <a:spLocks noChangeShapeType="1"/>
          </p:cNvSpPr>
          <p:nvPr/>
        </p:nvSpPr>
        <p:spPr bwMode="auto">
          <a:xfrm flipV="1">
            <a:off x="7194550" y="125253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7" name="Line 109"/>
          <p:cNvSpPr>
            <a:spLocks noChangeShapeType="1"/>
          </p:cNvSpPr>
          <p:nvPr/>
        </p:nvSpPr>
        <p:spPr bwMode="auto">
          <a:xfrm>
            <a:off x="7318375" y="1235075"/>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8" name="Line 110"/>
          <p:cNvSpPr>
            <a:spLocks noChangeShapeType="1"/>
          </p:cNvSpPr>
          <p:nvPr/>
        </p:nvSpPr>
        <p:spPr bwMode="auto">
          <a:xfrm flipV="1">
            <a:off x="7445375" y="123666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79" name="Line 111"/>
          <p:cNvSpPr>
            <a:spLocks noChangeShapeType="1"/>
          </p:cNvSpPr>
          <p:nvPr/>
        </p:nvSpPr>
        <p:spPr bwMode="auto">
          <a:xfrm>
            <a:off x="7540625" y="1228725"/>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0" name="Line 112"/>
          <p:cNvSpPr>
            <a:spLocks noChangeShapeType="1"/>
          </p:cNvSpPr>
          <p:nvPr/>
        </p:nvSpPr>
        <p:spPr bwMode="auto">
          <a:xfrm flipV="1">
            <a:off x="7623175" y="1236663"/>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1" name="Line 113"/>
          <p:cNvSpPr>
            <a:spLocks noChangeShapeType="1"/>
          </p:cNvSpPr>
          <p:nvPr/>
        </p:nvSpPr>
        <p:spPr bwMode="auto">
          <a:xfrm>
            <a:off x="7747000" y="1219200"/>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2" name="Line 114"/>
          <p:cNvSpPr>
            <a:spLocks noChangeShapeType="1"/>
          </p:cNvSpPr>
          <p:nvPr/>
        </p:nvSpPr>
        <p:spPr bwMode="auto">
          <a:xfrm flipV="1">
            <a:off x="7874000" y="1220788"/>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3" name="Line 115"/>
          <p:cNvSpPr>
            <a:spLocks noChangeShapeType="1"/>
          </p:cNvSpPr>
          <p:nvPr/>
        </p:nvSpPr>
        <p:spPr bwMode="auto">
          <a:xfrm>
            <a:off x="7978775" y="1238250"/>
            <a:ext cx="84138" cy="13382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4" name="Line 116"/>
          <p:cNvSpPr>
            <a:spLocks noChangeShapeType="1"/>
          </p:cNvSpPr>
          <p:nvPr/>
        </p:nvSpPr>
        <p:spPr bwMode="auto">
          <a:xfrm flipV="1">
            <a:off x="8061325" y="1246188"/>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5" name="Line 117"/>
          <p:cNvSpPr>
            <a:spLocks noChangeShapeType="1"/>
          </p:cNvSpPr>
          <p:nvPr/>
        </p:nvSpPr>
        <p:spPr bwMode="auto">
          <a:xfrm>
            <a:off x="8185150" y="1228725"/>
            <a:ext cx="125413"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6" name="Line 118"/>
          <p:cNvSpPr>
            <a:spLocks noChangeShapeType="1"/>
          </p:cNvSpPr>
          <p:nvPr/>
        </p:nvSpPr>
        <p:spPr bwMode="auto">
          <a:xfrm flipV="1">
            <a:off x="8312150" y="1230313"/>
            <a:ext cx="82550" cy="135413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7" name="Line 119"/>
          <p:cNvSpPr>
            <a:spLocks noChangeShapeType="1"/>
          </p:cNvSpPr>
          <p:nvPr/>
        </p:nvSpPr>
        <p:spPr bwMode="auto">
          <a:xfrm>
            <a:off x="8402638" y="1230313"/>
            <a:ext cx="84137" cy="133826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8" name="Line 120"/>
          <p:cNvSpPr>
            <a:spLocks noChangeShapeType="1"/>
          </p:cNvSpPr>
          <p:nvPr/>
        </p:nvSpPr>
        <p:spPr bwMode="auto">
          <a:xfrm flipV="1">
            <a:off x="8485188" y="1238250"/>
            <a:ext cx="117475" cy="13303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89" name="Line 121"/>
          <p:cNvSpPr>
            <a:spLocks noChangeShapeType="1"/>
          </p:cNvSpPr>
          <p:nvPr/>
        </p:nvSpPr>
        <p:spPr bwMode="auto">
          <a:xfrm>
            <a:off x="8609013" y="1220788"/>
            <a:ext cx="125412" cy="13557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0" name="Line 122"/>
          <p:cNvSpPr>
            <a:spLocks noChangeShapeType="1"/>
          </p:cNvSpPr>
          <p:nvPr/>
        </p:nvSpPr>
        <p:spPr bwMode="auto">
          <a:xfrm flipV="1">
            <a:off x="8736013" y="1222375"/>
            <a:ext cx="82550" cy="135413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3" name="Line 125"/>
          <p:cNvSpPr>
            <a:spLocks noChangeShapeType="1"/>
          </p:cNvSpPr>
          <p:nvPr/>
        </p:nvSpPr>
        <p:spPr bwMode="auto">
          <a:xfrm flipV="1">
            <a:off x="123825" y="4621213"/>
            <a:ext cx="2044700" cy="191135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4" name="Line 126"/>
          <p:cNvSpPr>
            <a:spLocks noChangeShapeType="1"/>
          </p:cNvSpPr>
          <p:nvPr/>
        </p:nvSpPr>
        <p:spPr bwMode="auto">
          <a:xfrm>
            <a:off x="2187575" y="4630738"/>
            <a:ext cx="2162175" cy="191293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6" name="Line 128"/>
          <p:cNvSpPr>
            <a:spLocks noChangeShapeType="1"/>
          </p:cNvSpPr>
          <p:nvPr/>
        </p:nvSpPr>
        <p:spPr bwMode="auto">
          <a:xfrm flipV="1">
            <a:off x="4346575" y="4754563"/>
            <a:ext cx="2193925" cy="1795462"/>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7697" name="Line 129"/>
          <p:cNvSpPr>
            <a:spLocks noChangeShapeType="1"/>
          </p:cNvSpPr>
          <p:nvPr/>
        </p:nvSpPr>
        <p:spPr bwMode="auto">
          <a:xfrm>
            <a:off x="6542088" y="4738688"/>
            <a:ext cx="2254250" cy="18542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074"/>
    </mc:Choice>
    <mc:Fallback xmlns="">
      <p:transition spd="slow" advTm="60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406" x="522288" y="2092325"/>
          <p14:tracePt t="16566" x="522288" y="2065338"/>
          <p14:tracePt t="16591" x="522288" y="2057400"/>
          <p14:tracePt t="16617" x="531813" y="2039938"/>
          <p14:tracePt t="16623" x="557213" y="2032000"/>
          <p14:tracePt t="16638" x="557213" y="2006600"/>
          <p14:tracePt t="16671" x="608013" y="1997075"/>
          <p14:tracePt t="16686" x="635000" y="2022475"/>
          <p14:tracePt t="16703" x="660400" y="2039938"/>
          <p14:tracePt t="16718" x="703263" y="2022475"/>
          <p14:tracePt t="16734" x="763588" y="2032000"/>
          <p14:tracePt t="16759" x="874713" y="2039938"/>
          <p14:tracePt t="16767" x="900113" y="2039938"/>
          <p14:tracePt t="16784" x="950913" y="2022475"/>
          <p14:tracePt t="16806" x="1020763" y="2039938"/>
          <p14:tracePt t="16817" x="1046163" y="2039938"/>
          <p14:tracePt t="16834" x="1096963" y="2049463"/>
          <p14:tracePt t="16850" x="1106488" y="2049463"/>
          <p14:tracePt t="16867" x="1139825" y="2049463"/>
          <p14:tracePt t="16884" x="1200150" y="2057400"/>
          <p14:tracePt t="16900" x="1311275" y="2065338"/>
          <p14:tracePt t="16917" x="1371600" y="2057400"/>
          <p14:tracePt t="16934" x="1500188" y="2065338"/>
          <p14:tracePt t="16951" x="1535113" y="2074863"/>
          <p14:tracePt t="16967" x="1722438" y="2032000"/>
          <p14:tracePt t="16984" x="1714500" y="2022475"/>
          <p14:tracePt t="17001" x="1749425" y="2049463"/>
          <p14:tracePt t="17017" x="1808163" y="2057400"/>
          <p14:tracePt t="17034" x="1893888" y="2082800"/>
          <p14:tracePt t="17050" x="2006600" y="2092325"/>
          <p14:tracePt t="17067" x="2032000" y="2092325"/>
          <p14:tracePt t="17085" x="2057400" y="2092325"/>
          <p14:tracePt t="17101" x="2271713" y="2100263"/>
          <p14:tracePt t="17118" x="2425700" y="2117725"/>
          <p14:tracePt t="17118" x="2503488" y="2125663"/>
          <p14:tracePt t="17134" x="2563813" y="2135188"/>
          <p14:tracePt t="17151" x="2708275" y="2108200"/>
          <p14:tracePt t="17168" x="2820988" y="2117725"/>
          <p14:tracePt t="17207" x="3103563" y="2135188"/>
          <p14:tracePt t="17208" x="3249613" y="2117725"/>
          <p14:tracePt t="17217" x="3394075" y="2074863"/>
          <p14:tracePt t="17235" x="3582988" y="2057400"/>
          <p14:tracePt t="17252" x="3660775" y="2057400"/>
          <p14:tracePt t="17268" x="3746500" y="2057400"/>
          <p14:tracePt t="17286" x="3822700" y="2065338"/>
          <p14:tracePt t="17301" x="3908425" y="2065338"/>
          <p14:tracePt t="17318" x="4054475" y="2039938"/>
          <p14:tracePt t="17335" x="4114800" y="2022475"/>
          <p14:tracePt t="17351" x="4260850" y="2006600"/>
          <p14:tracePt t="17369" x="4414838" y="1989138"/>
          <p14:tracePt t="17407" x="4611688" y="1979613"/>
          <p14:tracePt t="17408" x="4689475" y="1963738"/>
          <p14:tracePt t="17419" x="4808538" y="1936750"/>
          <p14:tracePt t="17435" x="4979988" y="1920875"/>
          <p14:tracePt t="17452" x="5075238" y="1928813"/>
          <p14:tracePt t="17468" x="5151438" y="1936750"/>
          <p14:tracePt t="17485" x="5211763" y="1963738"/>
          <p14:tracePt t="17502" x="5340350" y="1954213"/>
          <p14:tracePt t="17518" x="5426075" y="1936750"/>
          <p14:tracePt t="17535" x="5503863" y="1903413"/>
          <p14:tracePt t="17552" x="5614988" y="1835150"/>
          <p14:tracePt t="17569" x="5665788" y="1843088"/>
          <p14:tracePt t="17607" x="5922963" y="1774825"/>
          <p14:tracePt t="17608" x="5983288" y="1774825"/>
          <p14:tracePt t="17619" x="6043613" y="1800225"/>
          <p14:tracePt t="17635" x="6078538" y="1800225"/>
          <p14:tracePt t="17652" x="6137275" y="1800225"/>
          <p14:tracePt t="17669" x="6180138" y="1800225"/>
          <p14:tracePt t="17685" x="6189663" y="1800225"/>
          <p14:tracePt t="17685" x="6223000" y="1800225"/>
          <p14:tracePt t="17703" x="6300788" y="1782763"/>
          <p14:tracePt t="17719" x="6386513" y="1774825"/>
          <p14:tracePt t="17736" x="6421438" y="1782763"/>
          <p14:tracePt t="17753" x="6489700" y="1792288"/>
          <p14:tracePt t="17769" x="6651625" y="1800225"/>
          <p14:tracePt t="17786" x="6780213" y="1800225"/>
          <p14:tracePt t="17802" x="6840538" y="1782763"/>
          <p14:tracePt t="17819" x="6815138" y="1782763"/>
          <p14:tracePt t="17836" x="6807200" y="1765300"/>
          <p14:tracePt t="17853" x="6772275" y="1774825"/>
          <p14:tracePt t="17870" x="6772275" y="1765300"/>
          <p14:tracePt t="17886" x="6807200" y="1757363"/>
          <p14:tracePt t="17903" x="6850063" y="1765300"/>
          <p14:tracePt t="17920" x="6918325" y="1765300"/>
          <p14:tracePt t="17936" x="6969125" y="1749425"/>
          <p14:tracePt t="17953" x="7037388" y="1714500"/>
          <p14:tracePt t="17969" x="7175500" y="1722438"/>
          <p14:tracePt t="17986" x="7251700" y="1706563"/>
          <p14:tracePt t="18003" x="7312025" y="1706563"/>
          <p14:tracePt t="18020" x="7397750" y="1689100"/>
          <p14:tracePt t="18037" x="7458075" y="1689100"/>
          <p14:tracePt t="18053" x="7543800" y="1689100"/>
          <p14:tracePt t="18070" x="7629525" y="1679575"/>
          <p14:tracePt t="18087" x="7646988" y="1679575"/>
          <p14:tracePt t="18103" x="7758113" y="1654175"/>
          <p14:tracePt t="18120" x="7843838" y="1654175"/>
          <p14:tracePt t="18136" x="7947025" y="1636713"/>
          <p14:tracePt t="18153" x="7989888" y="1636713"/>
          <p14:tracePt t="18171" x="8108950" y="1620838"/>
          <p14:tracePt t="18187" x="8178800" y="1628775"/>
          <p14:tracePt t="18204" x="8212138" y="1628775"/>
          <p14:tracePt t="18220" x="8247063" y="1646238"/>
          <p14:tracePt t="18237" x="8307388" y="1663700"/>
          <p14:tracePt t="18254" x="8383588" y="1663700"/>
          <p14:tracePt t="18271" x="8408988" y="1663700"/>
          <p14:tracePt t="18287" x="8443913" y="1663700"/>
          <p14:tracePt t="18303" x="8461375" y="1663700"/>
          <p14:tracePt t="18320" x="8494713" y="1697038"/>
          <p14:tracePt t="18338" x="8537575" y="1731963"/>
          <p14:tracePt t="18354" x="8564563" y="1739900"/>
          <p14:tracePt t="18371" x="8589963" y="1739900"/>
          <p14:tracePt t="18387" x="8632825" y="1757363"/>
          <p14:tracePt t="18404" x="8666163" y="1765300"/>
          <p14:tracePt t="18421" x="8701088" y="1765300"/>
          <p14:tracePt t="18437" x="8726488" y="1782763"/>
          <p14:tracePt t="18454" x="8743950" y="1800225"/>
          <p14:tracePt t="18470" x="8769350" y="1782763"/>
          <p14:tracePt t="18488" x="8778875" y="1782763"/>
          <p14:tracePt t="18505" x="8794750" y="1792288"/>
          <p14:tracePt t="18550" x="8804275" y="1792288"/>
          <p14:tracePt t="18558" x="8812213" y="1792288"/>
          <p14:tracePt t="18571" x="8821738" y="1792288"/>
          <p14:tracePt t="18588" x="8837613" y="1800225"/>
          <p14:tracePt t="18604" x="8847138" y="1800225"/>
          <p14:tracePt t="18903" x="8829675" y="1800225"/>
          <p14:tracePt t="18904" x="8769350" y="1800225"/>
          <p14:tracePt t="18922" x="8709025" y="1782763"/>
          <p14:tracePt t="18939" x="8580438" y="1782763"/>
          <p14:tracePt t="18956" x="8451850" y="1792288"/>
          <p14:tracePt t="18972" x="8358188" y="1774825"/>
          <p14:tracePt t="18989" x="8169275" y="1739900"/>
          <p14:tracePt t="19006" x="8023225" y="1722438"/>
          <p14:tracePt t="19022" x="7912100" y="1697038"/>
          <p14:tracePt t="19039" x="7818438" y="1671638"/>
          <p14:tracePt t="19055" x="7758113" y="1663700"/>
          <p14:tracePt t="19072" x="7500938" y="1646238"/>
          <p14:tracePt t="19089" x="7337425" y="1611313"/>
          <p14:tracePt t="19106" x="7115175" y="1585913"/>
          <p14:tracePt t="19123" x="6926263" y="1585913"/>
          <p14:tracePt t="19139" x="6721475" y="1577975"/>
          <p14:tracePt t="19156" x="6464300" y="1535113"/>
          <p14:tracePt t="19173" x="6275388" y="1543050"/>
          <p14:tracePt t="19189" x="6146800" y="1525588"/>
          <p14:tracePt t="19206" x="6137275" y="1492250"/>
          <p14:tracePt t="19222" x="6018213" y="1474788"/>
          <p14:tracePt t="19239" x="5949950" y="1465263"/>
          <p14:tracePt t="19256" x="5907088" y="1474788"/>
          <p14:tracePt t="19274" x="5768975" y="1449388"/>
          <p14:tracePt t="19290" x="5622925" y="1431925"/>
          <p14:tracePt t="19306" x="5486400" y="1439863"/>
          <p14:tracePt t="19323" x="5392738" y="1449388"/>
          <p14:tracePt t="19340" x="5151438" y="1474788"/>
          <p14:tracePt t="19356" x="4997450" y="1482725"/>
          <p14:tracePt t="19373" x="4860925" y="1508125"/>
          <p14:tracePt t="19389" x="4603750" y="1535113"/>
          <p14:tracePt t="19407" x="4449763" y="1560513"/>
          <p14:tracePt t="19424" x="4260850" y="1560513"/>
          <p14:tracePt t="19440" x="4071938" y="1593850"/>
          <p14:tracePt t="19457" x="3840163" y="1679575"/>
          <p14:tracePt t="19473" x="3729038" y="1689100"/>
          <p14:tracePt t="19490" x="3721100" y="1697038"/>
          <p14:tracePt t="19507" x="3625850" y="1714500"/>
          <p14:tracePt t="19523" x="3549650" y="1722438"/>
          <p14:tracePt t="19540" x="3463925" y="1731963"/>
          <p14:tracePt t="19556" x="3300413" y="1722438"/>
          <p14:tracePt t="19574" x="3171825" y="1722438"/>
          <p14:tracePt t="19591" x="3094038" y="1714500"/>
          <p14:tracePt t="19607" x="3060700" y="1714500"/>
          <p14:tracePt t="19624" x="2940050" y="1697038"/>
          <p14:tracePt t="19640" x="2794000" y="1706563"/>
          <p14:tracePt t="19657" x="2708275" y="1731963"/>
          <p14:tracePt t="19674" x="2571750" y="1739900"/>
          <p14:tracePt t="19690" x="2486025" y="1749425"/>
          <p14:tracePt t="19707" x="2382838" y="1757363"/>
          <p14:tracePt t="19724" x="2220913" y="1774825"/>
          <p14:tracePt t="19741" x="2135188" y="1757363"/>
          <p14:tracePt t="19758" x="2039938" y="1765300"/>
          <p14:tracePt t="19774" x="1954213" y="1765300"/>
          <p14:tracePt t="19791" x="1620838" y="1808163"/>
          <p14:tracePt t="19807" x="1482725" y="1817688"/>
          <p14:tracePt t="19824" x="1389063" y="1800225"/>
          <p14:tracePt t="19841" x="1250950" y="1808163"/>
          <p14:tracePt t="19857" x="1208088" y="1808163"/>
          <p14:tracePt t="19875" x="1131888" y="1792288"/>
          <p14:tracePt t="19891" x="1028700" y="1808163"/>
          <p14:tracePt t="19908" x="1011238" y="1808163"/>
          <p14:tracePt t="19925" x="977900" y="1835150"/>
          <p14:tracePt t="19941" x="857250" y="1817688"/>
          <p14:tracePt t="19958" x="796925" y="1835150"/>
          <p14:tracePt t="19974" x="771525" y="1843088"/>
          <p14:tracePt t="19991" x="754063" y="1843088"/>
          <p14:tracePt t="20008" x="720725" y="1825625"/>
          <p14:tracePt t="20025" x="650875" y="1792288"/>
          <p14:tracePt t="20042" x="592138" y="1868488"/>
          <p14:tracePt t="20058" x="565150" y="1868488"/>
          <p14:tracePt t="20075" x="557213" y="1868488"/>
          <p14:tracePt t="20092" x="531813" y="1868488"/>
          <p14:tracePt t="20127" x="514350" y="1851025"/>
          <p14:tracePt t="20266" x="0" y="0"/>
        </p14:tracePtLst>
        <p14:tracePtLst>
          <p14:tracePt t="23243" x="222250" y="2982913"/>
          <p14:tracePt t="23262" x="206375" y="2957513"/>
          <p14:tracePt t="23375" x="231775" y="2974975"/>
          <p14:tracePt t="23383" x="300038" y="3025775"/>
          <p14:tracePt t="23399" x="368300" y="3078163"/>
          <p14:tracePt t="23423" x="454025" y="3136900"/>
          <p14:tracePt t="23438" x="479425" y="3171825"/>
          <p14:tracePt t="23455" x="539750" y="3197225"/>
          <p14:tracePt t="23470" x="642938" y="3300413"/>
          <p14:tracePt t="23483" x="754063" y="3360738"/>
          <p14:tracePt t="23503" x="831850" y="3429000"/>
          <p14:tracePt t="23518" x="908050" y="3471863"/>
          <p14:tracePt t="23543" x="1011238" y="3532188"/>
          <p14:tracePt t="23550" x="1192213" y="3600450"/>
          <p14:tracePt t="23566" x="1328738" y="3625850"/>
          <p14:tracePt t="23591" x="1500188" y="3694113"/>
          <p14:tracePt t="23600" x="1679575" y="3763963"/>
          <p14:tracePt t="23623" x="1893888" y="3840163"/>
          <p14:tracePt t="23638" x="2032000" y="3892550"/>
          <p14:tracePt t="23655" x="2108200" y="3892550"/>
          <p14:tracePt t="23671" x="2314575" y="3917950"/>
          <p14:tracePt t="23686" x="2554288" y="3951288"/>
          <p14:tracePt t="23703" x="2700338" y="3908425"/>
          <p14:tracePt t="23717" x="2836863" y="3917950"/>
          <p14:tracePt t="23733" x="2897188" y="3925888"/>
          <p14:tracePt t="23750" x="3436938" y="4003675"/>
          <p14:tracePt t="23767" x="3643313" y="4003675"/>
          <p14:tracePt t="23784" x="3806825" y="4011613"/>
          <p14:tracePt t="23800" x="3994150" y="3994150"/>
          <p14:tracePt t="23817" x="4149725" y="3978275"/>
          <p14:tracePt t="23834" x="4354513" y="3978275"/>
          <p14:tracePt t="23850" x="4475163" y="3978275"/>
          <p14:tracePt t="23867" x="4611688" y="3986213"/>
          <p14:tracePt t="23884" x="4672013" y="3986213"/>
          <p14:tracePt t="23900" x="4886325" y="3968750"/>
          <p14:tracePt t="23917" x="4989513" y="3960813"/>
          <p14:tracePt t="23934" x="5194300" y="3968750"/>
          <p14:tracePt t="23951" x="5365750" y="3951288"/>
          <p14:tracePt t="23967" x="5580063" y="3951288"/>
          <p14:tracePt t="23984" x="5718175" y="3968750"/>
          <p14:tracePt t="24001" x="5872163" y="3994150"/>
          <p14:tracePt t="24017" x="6094413" y="4011613"/>
          <p14:tracePt t="24034" x="6172200" y="4003675"/>
          <p14:tracePt t="24050" x="6669088" y="4021138"/>
          <p14:tracePt t="24067" x="6858000" y="4046538"/>
          <p14:tracePt t="24085" x="7132638" y="4071938"/>
          <p14:tracePt t="24101" x="7389813" y="4054475"/>
          <p14:tracePt t="24118" x="7646988" y="4054475"/>
          <p14:tracePt t="24134" x="8143875" y="4054475"/>
          <p14:tracePt t="24151" x="8237538" y="4079875"/>
          <p14:tracePt t="24168" x="8494713" y="4089400"/>
          <p14:tracePt t="24184" x="8736013" y="4089400"/>
          <p14:tracePt t="24201" x="8794750" y="4089400"/>
          <p14:tracePt t="24217" x="8890000" y="4089400"/>
          <p14:tracePt t="24235" x="8950325" y="4089400"/>
          <p14:tracePt t="24252" x="9009063" y="4071938"/>
          <p14:tracePt t="24269" x="9061450" y="4071938"/>
          <p14:tracePt t="24285" x="9137650" y="4071938"/>
          <p14:tracePt t="24301" x="9137650" y="4064000"/>
          <p14:tracePt t="24358" x="9137650" y="4071938"/>
          <p14:tracePt t="24371" x="9137650" y="4079875"/>
          <p14:tracePt t="24414" x="9137650" y="4071938"/>
          <p14:tracePt t="24518" x="9137650" y="4114800"/>
          <p14:tracePt t="24535" x="9112250" y="4175125"/>
          <p14:tracePt t="24537" x="9086850" y="4235450"/>
          <p14:tracePt t="24552" x="9078913" y="4268788"/>
          <p14:tracePt t="24569" x="9078913" y="4321175"/>
          <p14:tracePt t="24586" x="9078913" y="4371975"/>
          <p14:tracePt t="24602" x="9061450" y="4406900"/>
          <p14:tracePt t="24619" x="9061450" y="4422775"/>
          <p14:tracePt t="24635" x="9051925" y="4432300"/>
          <p14:tracePt t="24652" x="9051925" y="4449763"/>
          <p14:tracePt t="24669" x="9051925" y="4492625"/>
          <p14:tracePt t="24719" x="9061450" y="4508500"/>
          <p14:tracePt t="24727" x="9043988" y="4560888"/>
          <p14:tracePt t="24737" x="9043988" y="4594225"/>
          <p14:tracePt t="24754" x="9026525" y="4646613"/>
          <p14:tracePt t="24770" x="9026525" y="4679950"/>
          <p14:tracePt t="24787" x="9026525" y="4714875"/>
          <p14:tracePt t="24803" x="9026525" y="4732338"/>
          <p14:tracePt t="24820" x="9036050" y="4800600"/>
          <p14:tracePt t="24975" x="9036050" y="4792663"/>
          <p14:tracePt t="25032" x="9036050" y="4775200"/>
          <p14:tracePt t="25040" x="9009063" y="4775200"/>
          <p14:tracePt t="25054" x="8975725" y="4775200"/>
          <p14:tracePt t="25055" x="8940800" y="4783138"/>
          <p14:tracePt t="25071" x="8701088" y="4835525"/>
          <p14:tracePt t="25088" x="8512175" y="4792663"/>
          <p14:tracePt t="25104" x="8375650" y="4792663"/>
          <p14:tracePt t="25121" x="8151813" y="4792663"/>
          <p14:tracePt t="25137" x="7707313" y="4894263"/>
          <p14:tracePt t="25154" x="7535863" y="4878388"/>
          <p14:tracePt t="25172" x="7278688" y="4868863"/>
          <p14:tracePt t="25188" x="7072313" y="4868863"/>
          <p14:tracePt t="25205" x="6935788" y="4868863"/>
          <p14:tracePt t="25221" x="6592888" y="4826000"/>
          <p14:tracePt t="25238" x="6464300" y="4886325"/>
          <p14:tracePt t="25255" x="6275388" y="4868863"/>
          <p14:tracePt t="25272" x="6121400" y="4886325"/>
          <p14:tracePt t="25288" x="6018213" y="4894263"/>
          <p14:tracePt t="25304" x="5811838" y="4929188"/>
          <p14:tracePt t="25322" x="5700713" y="4937125"/>
          <p14:tracePt t="25339" x="5597525" y="4946650"/>
          <p14:tracePt t="25355" x="5478463" y="4921250"/>
          <p14:tracePt t="25372" x="5349875" y="4903788"/>
          <p14:tracePt t="25388" x="5075238" y="4868863"/>
          <p14:tracePt t="25405" x="4860925" y="4826000"/>
          <p14:tracePt t="25422" x="4732338" y="4818063"/>
          <p14:tracePt t="25438" x="4535488" y="4749800"/>
          <p14:tracePt t="25455" x="4192588" y="4679950"/>
          <p14:tracePt t="25471" x="4029075" y="4637088"/>
          <p14:tracePt t="25489" x="3857625" y="4611688"/>
          <p14:tracePt t="25506" x="3643313" y="4611688"/>
          <p14:tracePt t="25522" x="3275013" y="4637088"/>
          <p14:tracePt t="25539" x="3103563" y="4594225"/>
          <p14:tracePt t="25555" x="2897188" y="4586288"/>
          <p14:tracePt t="25572" x="2657475" y="4578350"/>
          <p14:tracePt t="25589" x="2563813" y="4578350"/>
          <p14:tracePt t="25605" x="2314575" y="4637088"/>
          <p14:tracePt t="25622" x="2185988" y="4621213"/>
          <p14:tracePt t="25639" x="1989138" y="4603750"/>
          <p14:tracePt t="25656" x="1731963" y="4586288"/>
          <p14:tracePt t="25673" x="1697038" y="4594225"/>
          <p14:tracePt t="25689" x="1611313" y="4578350"/>
          <p14:tracePt t="25706" x="1449388" y="4543425"/>
          <p14:tracePt t="25722" x="1277938" y="4525963"/>
          <p14:tracePt t="25739" x="1182688" y="4500563"/>
          <p14:tracePt t="25756" x="1046163" y="4483100"/>
          <p14:tracePt t="25772" x="985838" y="4483100"/>
          <p14:tracePt t="25808" x="985838" y="4475163"/>
          <p14:tracePt t="25809" x="874713" y="4389438"/>
          <p14:tracePt t="25823" x="763588" y="4371975"/>
          <p14:tracePt t="25840" x="677863" y="4371975"/>
          <p14:tracePt t="25856" x="582613" y="4371975"/>
          <p14:tracePt t="25873" x="549275" y="4354513"/>
          <p14:tracePt t="25889" x="531813" y="4329113"/>
          <p14:tracePt t="25992" x="522288" y="4329113"/>
          <p14:tracePt t="26023" x="506413" y="4329113"/>
          <p14:tracePt t="26055" x="454025" y="4329113"/>
          <p14:tracePt t="26056" x="428625" y="4329113"/>
          <p14:tracePt t="26073" x="420688" y="4311650"/>
          <p14:tracePt t="26091" x="393700" y="4303713"/>
          <p14:tracePt t="26107" x="385763" y="4294188"/>
          <p14:tracePt t="26124" x="325438" y="4268788"/>
          <p14:tracePt t="26160" x="300038" y="4251325"/>
          <p14:tracePt t="26161" x="282575" y="4243388"/>
          <p14:tracePt t="26174" x="274638" y="4235450"/>
          <p14:tracePt t="26190" x="222250" y="4157663"/>
          <p14:tracePt t="26207" x="179388" y="4114800"/>
          <p14:tracePt t="26223" x="171450" y="4089400"/>
          <p14:tracePt t="26240" x="136525" y="4037013"/>
          <p14:tracePt t="26257" x="120650" y="4011613"/>
          <p14:tracePt t="26275" x="111125" y="3986213"/>
          <p14:tracePt t="26291" x="93663" y="3908425"/>
          <p14:tracePt t="26307" x="60325" y="3832225"/>
          <p14:tracePt t="26324" x="25400" y="3779838"/>
          <p14:tracePt t="26341" x="0" y="3746500"/>
          <p14:tracePt t="26357" x="0" y="3703638"/>
          <p14:tracePt t="26374" x="0" y="3686175"/>
          <p14:tracePt t="26390" x="0" y="3575050"/>
          <p14:tracePt t="26408" x="0" y="3540125"/>
          <p14:tracePt t="26425" x="0" y="3506788"/>
          <p14:tracePt t="26471" x="0" y="3522663"/>
          <p14:tracePt t="26475" x="0" y="3514725"/>
          <p14:tracePt t="26491" x="0" y="3497263"/>
          <p14:tracePt t="26508" x="7938" y="3471863"/>
          <p14:tracePt t="26559" x="7938" y="3454400"/>
          <p14:tracePt t="26592" x="17463" y="3421063"/>
          <p14:tracePt t="26599" x="34925" y="3394075"/>
          <p14:tracePt t="26608" x="50800" y="3368675"/>
          <p14:tracePt t="26625" x="68263" y="3351213"/>
          <p14:tracePt t="26641" x="85725" y="3325813"/>
          <p14:tracePt t="26658" x="85725" y="3308350"/>
          <p14:tracePt t="26704" x="85725" y="3300413"/>
          <p14:tracePt t="26735" x="93663" y="3292475"/>
          <p14:tracePt t="26874" x="0" y="0"/>
        </p14:tracePtLst>
        <p14:tracePtLst>
          <p14:tracePt t="28385" x="257175" y="6378575"/>
          <p14:tracePt t="28431" x="257175" y="6369050"/>
          <p14:tracePt t="28551" x="257175" y="6361113"/>
          <p14:tracePt t="28559" x="274638" y="6351588"/>
          <p14:tracePt t="28567" x="300038" y="6308725"/>
          <p14:tracePt t="28584" x="300038" y="6300788"/>
          <p14:tracePt t="28599" x="342900" y="6265863"/>
          <p14:tracePt t="28624" x="360363" y="6232525"/>
          <p14:tracePt t="28632" x="393700" y="6215063"/>
          <p14:tracePt t="28647" x="393700" y="6197600"/>
          <p14:tracePt t="28664" x="436563" y="6164263"/>
          <p14:tracePt t="28687" x="479425" y="6111875"/>
          <p14:tracePt t="28696" x="506413" y="6086475"/>
          <p14:tracePt t="28719" x="549275" y="6061075"/>
          <p14:tracePt t="28735" x="592138" y="6000750"/>
          <p14:tracePt t="28752" x="617538" y="5992813"/>
          <p14:tracePt t="28763" x="625475" y="5983288"/>
          <p14:tracePt t="28784" x="693738" y="5932488"/>
          <p14:tracePt t="28815" x="711200" y="5915025"/>
          <p14:tracePt t="28824" x="788988" y="5837238"/>
          <p14:tracePt t="28830" x="814388" y="5811838"/>
          <p14:tracePt t="28846" x="882650" y="5751513"/>
          <p14:tracePt t="28863" x="917575" y="5718175"/>
          <p14:tracePt t="28880" x="977900" y="5665788"/>
          <p14:tracePt t="28896" x="1079500" y="5580063"/>
          <p14:tracePt t="28914" x="1174750" y="5478463"/>
          <p14:tracePt t="28930" x="1260475" y="5400675"/>
          <p14:tracePt t="28947" x="1268413" y="5340350"/>
          <p14:tracePt t="28964" x="1328738" y="5297488"/>
          <p14:tracePt t="28980" x="1482725" y="5108575"/>
          <p14:tracePt t="28997" x="1585913" y="4989513"/>
          <p14:tracePt t="29013" x="1731963" y="4894263"/>
          <p14:tracePt t="29030" x="1782763" y="4860925"/>
          <p14:tracePt t="29048" x="2082800" y="4637088"/>
          <p14:tracePt t="29064" x="2151063" y="4560888"/>
          <p14:tracePt t="29081" x="2211388" y="4518025"/>
          <p14:tracePt t="29097" x="2357438" y="4422775"/>
          <p14:tracePt t="29114" x="2443163" y="4346575"/>
          <p14:tracePt t="29131" x="2597150" y="4217988"/>
          <p14:tracePt t="29147" x="2674938" y="4175125"/>
          <p14:tracePt t="29164" x="2735263" y="4114800"/>
          <p14:tracePt t="29180" x="2786063" y="4089400"/>
          <p14:tracePt t="29198" x="2794000" y="4079875"/>
          <p14:tracePt t="29376" x="2811463" y="4089400"/>
          <p14:tracePt t="29384" x="2828925" y="4208463"/>
          <p14:tracePt t="29398" x="2897188" y="4371975"/>
          <p14:tracePt t="29415" x="2957513" y="4568825"/>
          <p14:tracePt t="29415" x="2965450" y="4594225"/>
          <p14:tracePt t="29431" x="3060700" y="4835525"/>
          <p14:tracePt t="29448" x="3128963" y="4886325"/>
          <p14:tracePt t="29465" x="3249613" y="5168900"/>
          <p14:tracePt t="29481" x="3360738" y="5408613"/>
          <p14:tracePt t="29498" x="3386138" y="5546725"/>
          <p14:tracePt t="29514" x="3429000" y="5622925"/>
          <p14:tracePt t="29532" x="3463925" y="5743575"/>
          <p14:tracePt t="29549" x="3463925" y="5735638"/>
          <p14:tracePt t="29565" x="3471863" y="5778500"/>
          <p14:tracePt t="29582" x="3479800" y="5794375"/>
          <p14:tracePt t="29598" x="3522663" y="5932488"/>
          <p14:tracePt t="29615" x="3582988" y="6035675"/>
          <p14:tracePt t="29656" x="3617913" y="6086475"/>
          <p14:tracePt t="29672" x="3635375" y="6164263"/>
          <p14:tracePt t="29673" x="3635375" y="6172200"/>
          <p14:tracePt t="29682" x="3643313" y="6240463"/>
          <p14:tracePt t="29699" x="3678238" y="6343650"/>
          <p14:tracePt t="29716" x="3703638" y="6421438"/>
          <p14:tracePt t="29732" x="3721100" y="6480175"/>
          <p14:tracePt t="29749" x="3736975" y="6515100"/>
          <p14:tracePt t="29765" x="3746500" y="6550025"/>
          <p14:tracePt t="29782" x="3763963" y="6565900"/>
          <p14:tracePt t="29799" x="3806825" y="6608763"/>
          <p14:tracePt t="29815" x="3840163" y="6661150"/>
          <p14:tracePt t="29832" x="3883025" y="6704013"/>
          <p14:tracePt t="29904" x="3883025" y="6721475"/>
          <p14:tracePt t="30064" x="3892550" y="6721475"/>
          <p14:tracePt t="30072" x="3951288" y="6694488"/>
          <p14:tracePt t="30083" x="4011613" y="6678613"/>
          <p14:tracePt t="30099" x="4054475" y="6635750"/>
          <p14:tracePt t="30116" x="4071938" y="6635750"/>
          <p14:tracePt t="30133" x="4114800" y="6608763"/>
          <p14:tracePt t="30150" x="4183063" y="6583363"/>
          <p14:tracePt t="30167" x="4235450" y="6523038"/>
          <p14:tracePt t="30183" x="4303713" y="6480175"/>
          <p14:tracePt t="30200" x="4364038" y="6403975"/>
          <p14:tracePt t="30217" x="4406900" y="6369050"/>
          <p14:tracePt t="30233" x="4422775" y="6369050"/>
          <p14:tracePt t="30250" x="4551363" y="6300788"/>
          <p14:tracePt t="30267" x="4646613" y="6257925"/>
          <p14:tracePt t="30283" x="4689475" y="6207125"/>
          <p14:tracePt t="30301" x="4835525" y="6111875"/>
          <p14:tracePt t="30317" x="4843463" y="6111875"/>
          <p14:tracePt t="30334" x="4903788" y="6061075"/>
          <p14:tracePt t="30350" x="4946650" y="6061075"/>
          <p14:tracePt t="30367" x="4989513" y="6103938"/>
          <p14:tracePt t="30384" x="5057775" y="6069013"/>
          <p14:tracePt t="30400" x="5135563" y="6026150"/>
          <p14:tracePt t="30417" x="5186363" y="5983288"/>
          <p14:tracePt t="30433" x="5221288" y="5949950"/>
          <p14:tracePt t="30450" x="5272088" y="5907088"/>
          <p14:tracePt t="30468" x="5289550" y="5880100"/>
          <p14:tracePt t="30504" x="5297488" y="5880100"/>
          <p14:tracePt t="30505" x="5307013" y="5872163"/>
          <p14:tracePt t="30517" x="5375275" y="5837238"/>
          <p14:tracePt t="30534" x="5375275" y="5829300"/>
          <p14:tracePt t="30551" x="5443538" y="5786438"/>
          <p14:tracePt t="30551" x="5468938" y="5778500"/>
          <p14:tracePt t="30567" x="5564188" y="5665788"/>
          <p14:tracePt t="30584" x="5632450" y="5607050"/>
          <p14:tracePt t="30601" x="5708650" y="5529263"/>
          <p14:tracePt t="30618" x="5751513" y="5521325"/>
          <p14:tracePt t="30635" x="5803900" y="5478463"/>
          <p14:tracePt t="30651" x="5821363" y="5451475"/>
          <p14:tracePt t="30668" x="5821363" y="5443538"/>
          <p14:tracePt t="30704" x="5821363" y="5435600"/>
          <p14:tracePt t="30719" x="5829300" y="5426075"/>
          <p14:tracePt t="30720" x="5872163" y="5400675"/>
          <p14:tracePt t="30734" x="5889625" y="5392738"/>
          <p14:tracePt t="30751" x="5915025" y="5357813"/>
          <p14:tracePt t="30768" x="5975350" y="5289550"/>
          <p14:tracePt t="30785" x="6061075" y="5186363"/>
          <p14:tracePt t="30801" x="6069013" y="5178425"/>
          <p14:tracePt t="30818" x="6086475" y="5168900"/>
          <p14:tracePt t="30835" x="6137275" y="5118100"/>
          <p14:tracePt t="30851" x="6146800" y="5108575"/>
          <p14:tracePt t="30868" x="6180138" y="5075238"/>
          <p14:tracePt t="30885" x="6215063" y="5014913"/>
          <p14:tracePt t="30901" x="6232525" y="4997450"/>
          <p14:tracePt t="30918" x="6249988" y="4972050"/>
          <p14:tracePt t="30935" x="6292850" y="4903788"/>
          <p14:tracePt t="30952" x="6318250" y="4868863"/>
          <p14:tracePt t="30968" x="6369050" y="4826000"/>
          <p14:tracePt t="30985" x="6411913" y="4765675"/>
          <p14:tracePt t="31002" x="6429375" y="4740275"/>
          <p14:tracePt t="31018" x="6437313" y="4740275"/>
          <p14:tracePt t="31035" x="6454775" y="4706938"/>
          <p14:tracePt t="31051" x="6472238" y="4689475"/>
          <p14:tracePt t="31087" x="6489700" y="4664075"/>
          <p14:tracePt t="31104" x="6507163" y="4654550"/>
          <p14:tracePt t="31128" x="6532563" y="4621213"/>
          <p14:tracePt t="31376" x="6550025" y="4621213"/>
          <p14:tracePt t="31377" x="6565900" y="4629150"/>
          <p14:tracePt t="31386" x="6618288" y="4679950"/>
          <p14:tracePt t="31403" x="6669088" y="4757738"/>
          <p14:tracePt t="31420" x="6686550" y="4757738"/>
          <p14:tracePt t="31436" x="6832600" y="4903788"/>
          <p14:tracePt t="31453" x="6858000" y="4937125"/>
          <p14:tracePt t="31469" x="6908800" y="4972050"/>
          <p14:tracePt t="31486" x="6926263" y="4972050"/>
          <p14:tracePt t="31503" x="6969125" y="5022850"/>
          <p14:tracePt t="31519" x="6994525" y="5083175"/>
          <p14:tracePt t="31536" x="7037388" y="5126038"/>
          <p14:tracePt t="31553" x="7046913" y="5160963"/>
          <p14:tracePt t="31570" x="7064375" y="5160963"/>
          <p14:tracePt t="31587" x="7123113" y="5203825"/>
          <p14:tracePt t="31603" x="7183438" y="5237163"/>
          <p14:tracePt t="31620" x="7192963" y="5246688"/>
          <p14:tracePt t="31636" x="7286625" y="5289550"/>
          <p14:tracePt t="31653" x="7346950" y="5332413"/>
          <p14:tracePt t="31670" x="7475538" y="5408613"/>
          <p14:tracePt t="31686" x="7561263" y="5451475"/>
          <p14:tracePt t="31704" x="7654925" y="5529263"/>
          <p14:tracePt t="31720" x="7723188" y="5572125"/>
          <p14:tracePt t="31737" x="7783513" y="5622925"/>
          <p14:tracePt t="31754" x="7808913" y="5632450"/>
          <p14:tracePt t="31770" x="7878763" y="5692775"/>
          <p14:tracePt t="31787" x="7972425" y="5751513"/>
          <p14:tracePt t="31803" x="8015288" y="5778500"/>
          <p14:tracePt t="31820" x="8040688" y="5803900"/>
          <p14:tracePt t="31837" x="8221663" y="5907088"/>
          <p14:tracePt t="31854" x="8255000" y="5932488"/>
          <p14:tracePt t="31871" x="8289925" y="5940425"/>
          <p14:tracePt t="31887" x="8350250" y="6008688"/>
          <p14:tracePt t="31904" x="8401050" y="6035675"/>
          <p14:tracePt t="31921" x="8401050" y="6051550"/>
          <p14:tracePt t="31937" x="8451850" y="6086475"/>
          <p14:tracePt t="31954" x="8486775" y="6111875"/>
          <p14:tracePt t="31970" x="8512175" y="6121400"/>
          <p14:tracePt t="31987" x="8529638" y="6129338"/>
          <p14:tracePt t="32004" x="8547100" y="6154738"/>
          <p14:tracePt t="32021" x="8555038" y="6154738"/>
          <p14:tracePt t="32038" x="8589963" y="6172200"/>
          <p14:tracePt t="32054" x="8589963" y="6189663"/>
          <p14:tracePt t="32071" x="8650288" y="6232525"/>
          <p14:tracePt t="32088" x="8683625" y="6275388"/>
          <p14:tracePt t="32104" x="8701088" y="6300788"/>
          <p14:tracePt t="32121" x="8718550" y="6300788"/>
          <p14:tracePt t="32137" x="8736013" y="6300788"/>
          <p14:tracePt t="32154" x="8743950" y="6300788"/>
          <p14:tracePt t="32172" x="8761413" y="6308725"/>
          <p14:tracePt t="32188" x="8778875" y="6318250"/>
          <p14:tracePt t="32205" x="8804275" y="6351588"/>
          <p14:tracePt t="32221" x="8829675" y="6378575"/>
          <p14:tracePt t="32238" x="8872538" y="6429375"/>
          <p14:tracePt t="32255" x="8923338" y="6523038"/>
          <p14:tracePt t="32271" x="8958263" y="6618288"/>
          <p14:tracePt t="32289" x="9001125" y="6643688"/>
          <p14:tracePt t="32304" x="9061450" y="6661150"/>
          <p14:tracePt t="32322" x="9069388" y="6694488"/>
          <p14:tracePt t="32339" x="9078913" y="6686550"/>
          <p14:tracePt t="32355" x="9086850" y="6704013"/>
          <p14:tracePt t="32372" x="9094788" y="6704013"/>
          <p14:tracePt t="32388" x="9094788" y="6721475"/>
          <p14:tracePt t="32439" x="9104313" y="6764338"/>
          <p14:tracePt t="32440" x="9104313" y="6780213"/>
          <p14:tracePt t="32455" x="9104313" y="6789738"/>
          <p14:tracePt t="32736" x="9078913" y="6764338"/>
          <p14:tracePt t="32743" x="9036050" y="6721475"/>
          <p14:tracePt t="32756" x="8983663" y="6669088"/>
          <p14:tracePt t="32760" x="8855075" y="6565900"/>
          <p14:tracePt t="32773" x="8701088" y="6378575"/>
          <p14:tracePt t="32789" x="8555038" y="6207125"/>
          <p14:tracePt t="32806" x="8443913" y="6121400"/>
          <p14:tracePt t="32823" x="8375650" y="6078538"/>
          <p14:tracePt t="32840" x="8221663" y="5965825"/>
          <p14:tracePt t="32856" x="8178800" y="5957888"/>
          <p14:tracePt t="32873" x="8101013" y="5889625"/>
          <p14:tracePt t="32889" x="8015288" y="5837238"/>
          <p14:tracePt t="32906" x="7800975" y="5726113"/>
          <p14:tracePt t="32923" x="7707313" y="5692775"/>
          <p14:tracePt t="32939" x="7664450" y="5657850"/>
          <p14:tracePt t="32957" x="7612063" y="5640388"/>
          <p14:tracePt t="32973" x="7432675" y="5529263"/>
          <p14:tracePt t="32990" x="7294563" y="5443538"/>
          <p14:tracePt t="33007" x="7200900" y="5400675"/>
          <p14:tracePt t="33023" x="7029450" y="5289550"/>
          <p14:tracePt t="33040" x="6746875" y="5126038"/>
          <p14:tracePt t="33056" x="6669088" y="5092700"/>
          <p14:tracePt t="33073" x="6565900" y="5049838"/>
          <p14:tracePt t="33090" x="6523038" y="5022850"/>
          <p14:tracePt t="33107" x="6421438" y="4964113"/>
          <p14:tracePt t="33124" x="6378575" y="4946650"/>
          <p14:tracePt t="33140" x="6292850" y="4946650"/>
          <p14:tracePt t="33157" x="6249988" y="4921250"/>
          <p14:tracePt t="33174" x="6164263" y="4868863"/>
          <p14:tracePt t="33190" x="6129338" y="4868863"/>
          <p14:tracePt t="33207" x="6026150" y="4808538"/>
          <p14:tracePt t="33223" x="5983288" y="4792663"/>
          <p14:tracePt t="33240" x="5872163" y="4714875"/>
          <p14:tracePt t="33631" x="5864225" y="4706938"/>
          <p14:tracePt t="33703" x="5854700" y="4706938"/>
          <p14:tracePt t="33711" x="5829300" y="4765675"/>
          <p14:tracePt t="33724" x="5786438" y="4818063"/>
          <p14:tracePt t="33741" x="5718175" y="4886325"/>
          <p14:tracePt t="33758" x="5640388" y="4964113"/>
          <p14:tracePt t="33774" x="5468938" y="5126038"/>
          <p14:tracePt t="33791" x="5408613" y="5160963"/>
          <p14:tracePt t="33807" x="5375275" y="5194300"/>
          <p14:tracePt t="33824" x="5332413" y="5203825"/>
          <p14:tracePt t="33841" x="5246688" y="5322888"/>
          <p14:tracePt t="33857" x="5194300" y="5340350"/>
          <p14:tracePt t="33875" x="5118100" y="5383213"/>
          <p14:tracePt t="33891" x="4851400" y="5589588"/>
          <p14:tracePt t="33908" x="4757738" y="5649913"/>
          <p14:tracePt t="33925" x="4672013" y="5683250"/>
          <p14:tracePt t="33941" x="4543425" y="5751513"/>
          <p14:tracePt t="33958" x="4397375" y="5846763"/>
          <p14:tracePt t="33974" x="4321175" y="5897563"/>
          <p14:tracePt t="33991" x="4225925" y="5965825"/>
          <p14:tracePt t="34008" x="4200525" y="5992813"/>
          <p14:tracePt t="34025" x="4192588" y="6000750"/>
          <p14:tracePt t="34042" x="4106863" y="6061075"/>
          <p14:tracePt t="34058" x="4079875" y="6086475"/>
          <p14:tracePt t="34075" x="4046538" y="6086475"/>
          <p14:tracePt t="34092" x="4021138" y="6111875"/>
          <p14:tracePt t="34108" x="3994150" y="6111875"/>
          <p14:tracePt t="34125" x="3935413" y="6240463"/>
          <p14:tracePt t="34141" x="3917950" y="6257925"/>
          <p14:tracePt t="34158" x="3892550" y="6300788"/>
          <p14:tracePt t="34175" x="3857625" y="6326188"/>
          <p14:tracePt t="34192" x="3822700" y="6386513"/>
          <p14:tracePt t="34383" x="3822700" y="6378575"/>
          <p14:tracePt t="34392" x="3797300" y="6283325"/>
          <p14:tracePt t="34393" x="3771900" y="6189663"/>
          <p14:tracePt t="34409" x="3711575" y="6078538"/>
          <p14:tracePt t="34425" x="3678238" y="6035675"/>
          <p14:tracePt t="34442" x="3608388" y="5922963"/>
          <p14:tracePt t="34459" x="3522663" y="5786438"/>
          <p14:tracePt t="34475" x="3411538" y="5657850"/>
          <p14:tracePt t="34492" x="3317875" y="5537200"/>
          <p14:tracePt t="34509" x="3308350" y="5529263"/>
          <p14:tracePt t="34526" x="3214688" y="5408613"/>
          <p14:tracePt t="34543" x="3128963" y="5332413"/>
          <p14:tracePt t="34559" x="3051175" y="5264150"/>
          <p14:tracePt t="34576" x="2940050" y="5186363"/>
          <p14:tracePt t="34592" x="2914650" y="5151438"/>
          <p14:tracePt t="34609" x="2828925" y="5092700"/>
          <p14:tracePt t="34626" x="2794000" y="5065713"/>
          <p14:tracePt t="34642" x="2682875" y="4997450"/>
          <p14:tracePt t="34660" x="2486025" y="4937125"/>
          <p14:tracePt t="34676" x="2322513" y="4843463"/>
          <p14:tracePt t="34693" x="2168525" y="4808538"/>
          <p14:tracePt t="34710" x="2006600" y="4679950"/>
          <p14:tracePt t="34726" x="1946275" y="4664075"/>
          <p14:tracePt t="34743" x="1893888" y="4646613"/>
          <p14:tracePt t="34759" x="1878013" y="4637088"/>
          <p14:tracePt t="34776" x="1868488" y="4611688"/>
          <p14:tracePt t="34815" x="1843088" y="4621213"/>
          <p14:tracePt t="34840" x="1843088" y="4586288"/>
          <p14:tracePt t="34846" x="1817688" y="4578350"/>
          <p14:tracePt t="34854" x="1800225" y="4578350"/>
          <p14:tracePt t="34862" x="1749425" y="4551363"/>
          <p14:tracePt t="34877" x="1706563" y="4535488"/>
          <p14:tracePt t="34893" x="1671638" y="4518025"/>
          <p14:tracePt t="35159" x="1663700" y="4518025"/>
          <p14:tracePt t="35162" x="1646238" y="4543425"/>
          <p14:tracePt t="35177" x="1620838" y="4594225"/>
          <p14:tracePt t="35194" x="1560513" y="4697413"/>
          <p14:tracePt t="35211" x="1465263" y="4800600"/>
          <p14:tracePt t="35227" x="1406525" y="4878388"/>
          <p14:tracePt t="35244" x="1303338" y="5032375"/>
          <p14:tracePt t="35262" x="1250950" y="5065713"/>
          <p14:tracePt t="35278" x="1174750" y="5135563"/>
          <p14:tracePt t="35295" x="1096963" y="5194300"/>
          <p14:tracePt t="35311" x="1020763" y="5264150"/>
          <p14:tracePt t="35328" x="960438" y="5307013"/>
          <p14:tracePt t="35344" x="857250" y="5340350"/>
          <p14:tracePt t="35361" x="806450" y="5375275"/>
          <p14:tracePt t="35378" x="754063" y="5400675"/>
          <p14:tracePt t="35394" x="668338" y="5511800"/>
          <p14:tracePt t="35411" x="608013" y="5546725"/>
          <p14:tracePt t="35427" x="454025" y="5597525"/>
          <p14:tracePt t="35445" x="350838" y="5735638"/>
          <p14:tracePt t="35462" x="334963" y="5718175"/>
          <p14:tracePt t="35478" x="249238" y="5786438"/>
          <p14:tracePt t="35495" x="239713" y="5761038"/>
          <p14:tracePt t="35511" x="231775" y="5761038"/>
          <p14:tracePt t="35528" x="163513" y="5837238"/>
          <p14:tracePt t="35545" x="146050" y="5880100"/>
          <p14:tracePt t="35561" x="128588" y="5880100"/>
          <p14:tracePt t="35578" x="85725" y="5932488"/>
          <p14:tracePt t="35595" x="77788" y="5932488"/>
          <p14:tracePt t="35612" x="60325" y="5957888"/>
          <p14:tracePt t="35629" x="42863" y="5983288"/>
          <p14:tracePt t="35645" x="17463" y="5983288"/>
          <p14:tracePt t="35662" x="0" y="6000750"/>
          <p14:tracePt t="35678" x="0" y="6018213"/>
          <p14:tracePt t="35695" x="0" y="6008688"/>
          <p14:tracePt t="35712" x="0" y="6018213"/>
          <p14:tracePt t="35752" x="0" y="5992813"/>
          <p14:tracePt t="35774" x="0" y="5940425"/>
          <p14:tracePt t="35860" x="0" y="0"/>
        </p14:tracePtLst>
        <p14:tracePtLst>
          <p14:tracePt t="44511" x="496888" y="3111500"/>
          <p14:tracePt t="44703" x="506413" y="3103563"/>
          <p14:tracePt t="44711" x="565150" y="3103563"/>
          <p14:tracePt t="44718" x="660400" y="3086100"/>
          <p14:tracePt t="44733" x="754063" y="3103563"/>
          <p14:tracePt t="44751" x="900113" y="3111500"/>
          <p14:tracePt t="44767" x="1139825" y="3146425"/>
          <p14:tracePt t="44800" x="1517650" y="3282950"/>
          <p14:tracePt t="44806" x="1749425" y="3308350"/>
          <p14:tracePt t="44817" x="1971675" y="3351213"/>
          <p14:tracePt t="44839" x="2014538" y="3351213"/>
          <p14:tracePt t="44854" x="2382838" y="3446463"/>
          <p14:tracePt t="44867" x="2493963" y="3454400"/>
          <p14:tracePt t="44886" x="2554288" y="3454400"/>
          <p14:tracePt t="44900" x="2589213" y="3454400"/>
          <p14:tracePt t="44919" x="2640013" y="3463925"/>
          <p14:tracePt t="44934" x="2751138" y="3446463"/>
          <p14:tracePt t="44958" x="2768600" y="3454400"/>
          <p14:tracePt t="44967" x="2778125" y="3446463"/>
          <p14:tracePt t="44984" x="2897188" y="3446463"/>
          <p14:tracePt t="45001" x="2957513" y="3446463"/>
          <p14:tracePt t="45017" x="3043238" y="3463925"/>
          <p14:tracePt t="45034" x="3154363" y="3463925"/>
          <p14:tracePt t="45050" x="3308350" y="3471863"/>
          <p14:tracePt t="45067" x="3506788" y="3421063"/>
          <p14:tracePt t="45085" x="3582988" y="3403600"/>
          <p14:tracePt t="45101" x="3721100" y="3386138"/>
          <p14:tracePt t="45118" x="3883025" y="3368675"/>
          <p14:tracePt t="45134" x="3986213" y="3360738"/>
          <p14:tracePt t="45151" x="4140200" y="3343275"/>
          <p14:tracePt t="45168" x="4243388" y="3343275"/>
          <p14:tracePt t="45184" x="4329113" y="3351213"/>
          <p14:tracePt t="45201" x="4414838" y="3368675"/>
          <p14:tracePt t="45217" x="4603750" y="3394075"/>
          <p14:tracePt t="45235" x="4697413" y="3411538"/>
          <p14:tracePt t="45252" x="4843463" y="3411538"/>
          <p14:tracePt t="45268" x="5014913" y="3421063"/>
          <p14:tracePt t="45286" x="5160963" y="3421063"/>
          <p14:tracePt t="45301" x="5580063" y="3411538"/>
          <p14:tracePt t="45318" x="5846763" y="3403600"/>
          <p14:tracePt t="45335" x="5992813" y="3403600"/>
          <p14:tracePt t="45351" x="6051550" y="3411538"/>
          <p14:tracePt t="45368" x="6394450" y="3429000"/>
          <p14:tracePt t="45385" x="6497638" y="3436938"/>
          <p14:tracePt t="45402" x="6592888" y="3411538"/>
          <p14:tracePt t="45419" x="6694488" y="3429000"/>
          <p14:tracePt t="45435" x="6772275" y="3394075"/>
          <p14:tracePt t="45452" x="6978650" y="3368675"/>
          <p14:tracePt t="45468" x="7115175" y="3368675"/>
          <p14:tracePt t="45485" x="7192963" y="3378200"/>
          <p14:tracePt t="45502" x="7354888" y="3360738"/>
          <p14:tracePt t="45518" x="7500938" y="3368675"/>
          <p14:tracePt t="45536" x="7604125" y="3378200"/>
          <p14:tracePt t="45552" x="7689850" y="3386138"/>
          <p14:tracePt t="45569" x="7758113" y="3386138"/>
          <p14:tracePt t="45586" x="7800975" y="3378200"/>
          <p14:tracePt t="45602" x="7980363" y="3394075"/>
          <p14:tracePt t="45620" x="8032750" y="3403600"/>
          <p14:tracePt t="45635" x="8093075" y="3403600"/>
          <p14:tracePt t="45653" x="8118475" y="3411538"/>
          <p14:tracePt t="45670" x="8143875" y="3411538"/>
          <p14:tracePt t="45687" x="8151813" y="3411538"/>
          <p14:tracePt t="45704" x="8169275" y="3421063"/>
          <p14:tracePt t="45742" x="8178800" y="3421063"/>
          <p14:tracePt t="45766" x="8194675" y="3421063"/>
          <p14:tracePt t="45791" x="8212138" y="3429000"/>
          <p14:tracePt t="45792" x="8221663" y="3446463"/>
          <p14:tracePt t="45802" x="8264525" y="3471863"/>
          <p14:tracePt t="45819" x="8332788" y="3506788"/>
          <p14:tracePt t="45836" x="8486775" y="3600450"/>
          <p14:tracePt t="45852" x="8615363" y="3660775"/>
          <p14:tracePt t="45870" x="8864600" y="3779838"/>
          <p14:tracePt t="45886" x="8940800" y="3814763"/>
          <p14:tracePt t="46031" x="8966200" y="3822700"/>
          <p14:tracePt t="46037" x="8983663" y="3865563"/>
          <p14:tracePt t="46053" x="9001125" y="3935413"/>
          <p14:tracePt t="46070" x="9051925" y="4003675"/>
          <p14:tracePt t="46087" x="9069388" y="4037013"/>
          <p14:tracePt t="46103" x="9086850" y="4079875"/>
          <p14:tracePt t="46120" x="9094788" y="4114800"/>
          <p14:tracePt t="46136" x="9094788" y="4149725"/>
          <p14:tracePt t="46153" x="9104313" y="4157663"/>
          <p14:tracePt t="46171" x="9104313" y="4286250"/>
          <p14:tracePt t="46187" x="9112250" y="4440238"/>
          <p14:tracePt t="46204" x="9112250" y="4586288"/>
          <p14:tracePt t="46220" x="9121775" y="4646613"/>
          <p14:tracePt t="46237" x="9104313" y="4740275"/>
          <p14:tracePt t="46254" x="9104313" y="4775200"/>
          <p14:tracePt t="46254" x="9104313" y="4792663"/>
          <p14:tracePt t="46311" x="9104313" y="4808538"/>
          <p14:tracePt t="46327" x="9104313" y="4826000"/>
          <p14:tracePt t="46335" x="9104313" y="4835525"/>
          <p14:tracePt t="46339" x="9094788" y="4843463"/>
          <p14:tracePt t="46354" x="9094788" y="4860925"/>
          <p14:tracePt t="46371" x="9078913" y="4878388"/>
          <p14:tracePt t="46387" x="9061450" y="4929188"/>
          <p14:tracePt t="46463" x="9051925" y="4937125"/>
          <p14:tracePt t="46598" x="9043988" y="4937125"/>
          <p14:tracePt t="46606" x="8932863" y="4946650"/>
          <p14:tracePt t="46621" x="8890000" y="4946650"/>
          <p14:tracePt t="46638" x="8632825" y="4946650"/>
          <p14:tracePt t="46655" x="8426450" y="4946650"/>
          <p14:tracePt t="46672" x="8066088" y="4878388"/>
          <p14:tracePt t="46688" x="7826375" y="4818063"/>
          <p14:tracePt t="46705" x="7594600" y="4792663"/>
          <p14:tracePt t="46721" x="7493000" y="4775200"/>
          <p14:tracePt t="46738" x="7261225" y="4775200"/>
          <p14:tracePt t="46755" x="7165975" y="4775200"/>
          <p14:tracePt t="46772" x="7072313" y="4757738"/>
          <p14:tracePt t="46789" x="6951663" y="4740275"/>
          <p14:tracePt t="46805" x="6807200" y="4740275"/>
          <p14:tracePt t="46822" x="6600825" y="4749800"/>
          <p14:tracePt t="46839" x="6361113" y="4732338"/>
          <p14:tracePt t="46855" x="6240463" y="4732338"/>
          <p14:tracePt t="46872" x="6121400" y="4706938"/>
          <p14:tracePt t="46888" x="5726113" y="4654550"/>
          <p14:tracePt t="46905" x="5521325" y="4629150"/>
          <p14:tracePt t="46922" x="5246688" y="4611688"/>
          <p14:tracePt t="46939" x="5049838" y="4568825"/>
          <p14:tracePt t="46956" x="4722813" y="4551363"/>
          <p14:tracePt t="46972" x="4535488" y="4508500"/>
          <p14:tracePt t="46989" x="4397375" y="4483100"/>
          <p14:tracePt t="47006" x="4329113" y="4483100"/>
          <p14:tracePt t="47022" x="4278313" y="4465638"/>
          <p14:tracePt t="47039" x="3917950" y="4465638"/>
          <p14:tracePt t="47055" x="3875088" y="4457700"/>
          <p14:tracePt t="47095" x="3832225" y="4397375"/>
          <p14:tracePt t="47096" x="3822700" y="4389438"/>
          <p14:tracePt t="47106" x="3736975" y="4389438"/>
          <p14:tracePt t="47123" x="3549650" y="4397375"/>
          <p14:tracePt t="47139" x="3343275" y="4414838"/>
          <p14:tracePt t="47156" x="3214688" y="4397375"/>
          <p14:tracePt t="47173" x="3043238" y="4422775"/>
          <p14:tracePt t="47189" x="2889250" y="4432300"/>
          <p14:tracePt t="47206" x="2665413" y="4440238"/>
          <p14:tracePt t="47247" x="2478088" y="4492625"/>
          <p14:tracePt t="47273" x="2435225" y="4508500"/>
          <p14:tracePt t="47275" x="2263775" y="4543425"/>
          <p14:tracePt t="47290" x="2160588" y="4551363"/>
          <p14:tracePt t="47306" x="2057400" y="4560888"/>
          <p14:tracePt t="47323" x="1963738" y="4578350"/>
          <p14:tracePt t="47340" x="1835150" y="4586288"/>
          <p14:tracePt t="47356" x="1765300" y="4603750"/>
          <p14:tracePt t="47373" x="1679575" y="4637088"/>
          <p14:tracePt t="47389" x="1525588" y="4679950"/>
          <p14:tracePt t="47407" x="1508125" y="4664075"/>
          <p14:tracePt t="47424" x="1285875" y="4689475"/>
          <p14:tracePt t="47440" x="1174750" y="4808538"/>
          <p14:tracePt t="47457" x="1096963" y="4826000"/>
          <p14:tracePt t="47473" x="993775" y="4860925"/>
          <p14:tracePt t="47490" x="814388" y="4903788"/>
          <p14:tracePt t="47507" x="608013" y="4937125"/>
          <p14:tracePt t="47523" x="506413" y="4937125"/>
          <p14:tracePt t="47540" x="403225" y="4929188"/>
          <p14:tracePt t="47556" x="360363" y="4921250"/>
          <p14:tracePt t="47574" x="282575" y="4929188"/>
          <p14:tracePt t="47591" x="153988" y="4911725"/>
          <p14:tracePt t="47607" x="111125" y="4903788"/>
          <p14:tracePt t="47624" x="17463" y="4911725"/>
          <p14:tracePt t="47640" x="0" y="4921250"/>
          <p14:tracePt t="47657" x="0" y="4903788"/>
          <p14:tracePt t="47919" x="7938" y="4886325"/>
          <p14:tracePt t="47926" x="7938" y="4818063"/>
          <p14:tracePt t="47941" x="0" y="4783138"/>
          <p14:tracePt t="47958" x="0" y="4714875"/>
          <p14:tracePt t="47974" x="0" y="4689475"/>
          <p14:tracePt t="47991" x="0" y="4672013"/>
          <p14:tracePt t="48008" x="7938" y="4535488"/>
          <p14:tracePt t="48024" x="7938" y="4518025"/>
          <p14:tracePt t="48042" x="0" y="4397375"/>
          <p14:tracePt t="48058" x="0" y="4311650"/>
          <p14:tracePt t="48075" x="0" y="4260850"/>
          <p14:tracePt t="48092" x="0" y="4251325"/>
          <p14:tracePt t="48108" x="0" y="4208463"/>
          <p14:tracePt t="48125" x="0" y="4192588"/>
          <p14:tracePt t="48141" x="0" y="4122738"/>
          <p14:tracePt t="48158" x="0" y="4046538"/>
          <p14:tracePt t="48175" x="0" y="3986213"/>
          <p14:tracePt t="48192" x="0" y="3968750"/>
          <p14:tracePt t="48209" x="0" y="3908425"/>
          <p14:tracePt t="48225" x="0" y="3900488"/>
          <p14:tracePt t="48242" x="0" y="3849688"/>
          <p14:tracePt t="48259" x="0" y="3771900"/>
          <p14:tracePt t="48276" x="0" y="3763963"/>
          <p14:tracePt t="48292" x="7938" y="3711575"/>
          <p14:tracePt t="48308" x="0" y="3711575"/>
          <p14:tracePt t="48325" x="7938" y="3625850"/>
          <p14:tracePt t="48342" x="0" y="3557588"/>
          <p14:tracePt t="48359" x="0" y="3506788"/>
          <p14:tracePt t="48398" x="0" y="3497263"/>
          <p14:tracePt t="48409" x="0" y="3471863"/>
          <p14:tracePt t="48438" x="0" y="3463925"/>
          <p14:tracePt t="48438" x="0" y="3454400"/>
          <p14:tracePt t="48459" x="0" y="3446463"/>
          <p14:tracePt t="48478" x="0" y="3454400"/>
          <p14:tracePt t="48636" x="0" y="0"/>
        </p14:tracePtLst>
        <p14:tracePtLst>
          <p14:tracePt t="50698" x="163513" y="2632075"/>
          <p14:tracePt t="51023" x="179388" y="2640013"/>
          <p14:tracePt t="51039" x="377825" y="2649538"/>
          <p14:tracePt t="51054" x="582613" y="2632075"/>
          <p14:tracePt t="51071" x="677863" y="2614613"/>
          <p14:tracePt t="51087" x="849313" y="2606675"/>
          <p14:tracePt t="51098" x="1011238" y="2657475"/>
          <p14:tracePt t="51115" x="1079500" y="2657475"/>
          <p14:tracePt t="51134" x="1174750" y="2640013"/>
          <p14:tracePt t="51151" x="1268413" y="2649538"/>
          <p14:tracePt t="51167" x="1328738" y="2665413"/>
          <p14:tracePt t="51182" x="1492250" y="2674938"/>
          <p14:tracePt t="51199" x="1560513" y="2649538"/>
          <p14:tracePt t="51216" x="1611313" y="2657475"/>
          <p14:tracePt t="51232" x="1654175" y="2665413"/>
          <p14:tracePt t="51249" x="1800225" y="2743200"/>
          <p14:tracePt t="51267" x="1928813" y="2760663"/>
          <p14:tracePt t="51282" x="2100263" y="2700338"/>
          <p14:tracePt t="51300" x="2168525" y="2700338"/>
          <p14:tracePt t="51316" x="2279650" y="2682875"/>
          <p14:tracePt t="51333" x="2365375" y="2682875"/>
          <p14:tracePt t="51349" x="2486025" y="2692400"/>
          <p14:tracePt t="51366" x="2682875" y="2632075"/>
          <p14:tracePt t="51383" x="2778125" y="2632075"/>
          <p14:tracePt t="51399" x="2871788" y="2614613"/>
          <p14:tracePt t="51416" x="3043238" y="2614613"/>
          <p14:tracePt t="51432" x="3206750" y="2614613"/>
          <p14:tracePt t="51450" x="3351213" y="2597150"/>
          <p14:tracePt t="51467" x="3411538" y="2597150"/>
          <p14:tracePt t="51483" x="3857625" y="2700338"/>
          <p14:tracePt t="51500" x="3994150" y="2700338"/>
          <p14:tracePt t="51516" x="4140200" y="2692400"/>
          <p14:tracePt t="51533" x="4268788" y="2674938"/>
          <p14:tracePt t="51550" x="4354513" y="2674938"/>
          <p14:tracePt t="51550" x="4500563" y="2682875"/>
          <p14:tracePt t="51566" x="4560888" y="2682875"/>
          <p14:tracePt t="51583" x="4621213" y="2692400"/>
          <p14:tracePt t="51599" x="4679950" y="2674938"/>
          <p14:tracePt t="51617" x="4722813" y="2682875"/>
          <p14:tracePt t="51634" x="4894263" y="2708275"/>
          <p14:tracePt t="51650" x="4946650" y="2692400"/>
          <p14:tracePt t="51667" x="4997450" y="2674938"/>
          <p14:tracePt t="51683" x="5168900" y="2674938"/>
          <p14:tracePt t="51700" x="5280025" y="2682875"/>
          <p14:tracePt t="51717" x="5418138" y="2692400"/>
          <p14:tracePt t="51733" x="5468938" y="2674938"/>
          <p14:tracePt t="51751" x="5554663" y="2674938"/>
          <p14:tracePt t="51767" x="5649913" y="2674938"/>
          <p14:tracePt t="51784" x="5735638" y="2682875"/>
          <p14:tracePt t="51800" x="5880100" y="2692400"/>
          <p14:tracePt t="51817" x="5957888" y="2692400"/>
          <p14:tracePt t="51834" x="6035675" y="2682875"/>
          <p14:tracePt t="51850" x="6121400" y="2665413"/>
          <p14:tracePt t="51867" x="6164263" y="2665413"/>
          <p14:tracePt t="51884" x="6326188" y="2649538"/>
          <p14:tracePt t="51900" x="6369050" y="2632075"/>
          <p14:tracePt t="51917" x="6437313" y="2640013"/>
          <p14:tracePt t="51934" x="6507163" y="2649538"/>
          <p14:tracePt t="51951" x="6489700" y="2614613"/>
          <p14:tracePt t="51967" x="6497638" y="2614613"/>
          <p14:tracePt t="51984" x="6565900" y="2614613"/>
          <p14:tracePt t="52001" x="6626225" y="2622550"/>
          <p14:tracePt t="52017" x="6686550" y="2632075"/>
          <p14:tracePt t="52034" x="6754813" y="2614613"/>
          <p14:tracePt t="52050" x="6807200" y="2622550"/>
          <p14:tracePt t="52067" x="6875463" y="2622550"/>
          <p14:tracePt t="52085" x="7037388" y="2632075"/>
          <p14:tracePt t="52101" x="7097713" y="2640013"/>
          <p14:tracePt t="52118" x="7140575" y="2640013"/>
          <p14:tracePt t="52134" x="7261225" y="2640013"/>
          <p14:tracePt t="52151" x="7321550" y="2649538"/>
          <p14:tracePt t="52168" x="7337425" y="2649538"/>
          <p14:tracePt t="52184" x="7389813" y="2649538"/>
          <p14:tracePt t="52201" x="7466013" y="2692400"/>
          <p14:tracePt t="52217" x="7569200" y="2708275"/>
          <p14:tracePt t="52235" x="7612063" y="2708275"/>
          <p14:tracePt t="52252" x="7740650" y="2700338"/>
          <p14:tracePt t="52269" x="7818438" y="2692400"/>
          <p14:tracePt t="52285" x="7947025" y="2674938"/>
          <p14:tracePt t="52301" x="7989888" y="2674938"/>
          <p14:tracePt t="52318" x="8040688" y="2657475"/>
          <p14:tracePt t="52335" x="8101013" y="2657475"/>
          <p14:tracePt t="52351" x="8135938" y="2640013"/>
          <p14:tracePt t="52368" x="8161338" y="2640013"/>
          <p14:tracePt t="52385" x="8194675" y="2640013"/>
          <p14:tracePt t="52402" x="8212138" y="2640013"/>
          <p14:tracePt t="52419" x="8255000" y="2622550"/>
          <p14:tracePt t="52435" x="8264525" y="2614613"/>
          <p14:tracePt t="52452" x="8297863" y="2614613"/>
          <p14:tracePt t="52468" x="8323263" y="2614613"/>
          <p14:tracePt t="52485" x="8358188" y="2606675"/>
          <p14:tracePt t="52527" x="8383588" y="2606675"/>
          <p14:tracePt t="52550" x="8401050" y="2589213"/>
          <p14:tracePt t="52569" x="8443913" y="2579688"/>
          <p14:tracePt t="52570" x="8451850" y="2579688"/>
          <p14:tracePt t="52586" x="8469313" y="2579688"/>
          <p14:tracePt t="52602" x="8494713" y="2563813"/>
          <p14:tracePt t="52638" x="8504238" y="2563813"/>
          <p14:tracePt t="52678" x="8529638" y="2563813"/>
          <p14:tracePt t="52686" x="8521700" y="2563813"/>
          <p14:tracePt t="52742" x="8529638" y="2563813"/>
          <p14:tracePt t="53263" x="8537575" y="2554288"/>
          <p14:tracePt t="53270" x="8547100" y="2554288"/>
          <p14:tracePt t="53287" x="8580438" y="2554288"/>
          <p14:tracePt t="53303" x="8597900" y="2554288"/>
          <p14:tracePt t="53321" x="8607425" y="2554288"/>
          <p14:tracePt t="53375" x="8623300" y="2536825"/>
          <p14:tracePt t="53415" x="8640763" y="2546350"/>
          <p14:tracePt t="53439" x="8650288" y="2546350"/>
          <p14:tracePt t="53463" x="8666163" y="2546350"/>
          <p14:tracePt t="53510" x="8675688" y="2546350"/>
          <p14:tracePt t="53521" x="8675688" y="2554288"/>
          <p14:tracePt t="53543" x="8701088" y="2554288"/>
          <p14:tracePt t="53544" x="8693150" y="2554288"/>
          <p14:tracePt t="53575" x="8693150" y="2546350"/>
          <p14:tracePt t="53576" x="8718550" y="2520950"/>
          <p14:tracePt t="53616" x="8718550" y="2511425"/>
          <p14:tracePt t="53623" x="8726488" y="2468563"/>
          <p14:tracePt t="53631" x="8743950" y="2443163"/>
          <p14:tracePt t="53638" x="8751888" y="2382838"/>
          <p14:tracePt t="53655" x="8751888" y="2374900"/>
          <p14:tracePt t="53672" x="8761413" y="2339975"/>
          <p14:tracePt t="53688" x="8761413" y="2314575"/>
          <p14:tracePt t="53705" x="8769350" y="2236788"/>
          <p14:tracePt t="53721" x="8769350" y="2185988"/>
          <p14:tracePt t="53738" x="8769350" y="2135188"/>
          <p14:tracePt t="53755" x="8778875" y="2082800"/>
          <p14:tracePt t="53771" x="8778875" y="2057400"/>
          <p14:tracePt t="53789" x="8778875" y="2039938"/>
          <p14:tracePt t="53805" x="8778875" y="2014538"/>
          <p14:tracePt t="53822" x="8778875" y="1997075"/>
          <p14:tracePt t="53839" x="8786813" y="1928813"/>
          <p14:tracePt t="53855" x="8786813" y="1903413"/>
          <p14:tracePt t="53872" x="8786813" y="1868488"/>
          <p14:tracePt t="53888" x="8769350" y="1808163"/>
          <p14:tracePt t="53905" x="8751888" y="1774825"/>
          <p14:tracePt t="53922" x="8761413" y="1722438"/>
          <p14:tracePt t="53939" x="8751888" y="1722438"/>
          <p14:tracePt t="53975" x="8751888" y="1706563"/>
          <p14:tracePt t="53976" x="8751888" y="1689100"/>
          <p14:tracePt t="53989" x="8751888" y="1671638"/>
          <p14:tracePt t="54006" x="8726488" y="1671638"/>
          <p14:tracePt t="54022" x="8726488" y="1663700"/>
          <p14:tracePt t="54039" x="8726488" y="1646238"/>
          <p14:tracePt t="54055" x="8726488" y="1628775"/>
          <p14:tracePt t="54072" x="8726488" y="1611313"/>
          <p14:tracePt t="54090" x="8718550" y="1603375"/>
          <p14:tracePt t="54106" x="8718550" y="1543050"/>
          <p14:tracePt t="54123" x="8709025" y="1517650"/>
          <p14:tracePt t="54167" x="8709025" y="1500188"/>
          <p14:tracePt t="54191" x="8683625" y="1500188"/>
          <p14:tracePt t="54207" x="8683625" y="1492250"/>
          <p14:tracePt t="54208" x="8683625" y="1474788"/>
          <p14:tracePt t="54470" x="8675688" y="1465263"/>
          <p14:tracePt t="54490" x="8597900" y="1474788"/>
          <p14:tracePt t="54491" x="8426450" y="1474788"/>
          <p14:tracePt t="54507" x="8272463" y="1439863"/>
          <p14:tracePt t="54523" x="8015288" y="1414463"/>
          <p14:tracePt t="54540" x="7793038" y="1397000"/>
          <p14:tracePt t="54556" x="7337425" y="1363663"/>
          <p14:tracePt t="54574" x="7115175" y="1354138"/>
          <p14:tracePt t="54591" x="6935788" y="1328738"/>
          <p14:tracePt t="54607" x="6865938" y="1328738"/>
          <p14:tracePt t="54624" x="6737350" y="1311275"/>
          <p14:tracePt t="54640" x="6678613" y="1320800"/>
          <p14:tracePt t="54657" x="6618288" y="1320800"/>
          <p14:tracePt t="54674" x="6523038" y="1354138"/>
          <p14:tracePt t="54690" x="6464300" y="1354138"/>
          <p14:tracePt t="54707" x="6437313" y="1363663"/>
          <p14:tracePt t="54724" x="6300788" y="1363663"/>
          <p14:tracePt t="54741" x="6189663" y="1346200"/>
          <p14:tracePt t="54758" x="6018213" y="1354138"/>
          <p14:tracePt t="54774" x="5829300" y="1346200"/>
          <p14:tracePt t="54791" x="5718175" y="1346200"/>
          <p14:tracePt t="54807" x="5597525" y="1354138"/>
          <p14:tracePt t="54824" x="5494338" y="1354138"/>
          <p14:tracePt t="54841" x="5418138" y="1354138"/>
          <p14:tracePt t="54857" x="5203825" y="1363663"/>
          <p14:tracePt t="54875" x="5032375" y="1371600"/>
          <p14:tracePt t="54891" x="4808538" y="1371600"/>
          <p14:tracePt t="54908" x="4646613" y="1389063"/>
          <p14:tracePt t="54925" x="4440238" y="1449388"/>
          <p14:tracePt t="54941" x="4303713" y="1457325"/>
          <p14:tracePt t="54958" x="4114800" y="1482725"/>
          <p14:tracePt t="54974" x="4011613" y="1500188"/>
          <p14:tracePt t="54991" x="3892550" y="1500188"/>
          <p14:tracePt t="55008" x="3849688" y="1508125"/>
          <p14:tracePt t="55025" x="3789363" y="1517650"/>
          <p14:tracePt t="55042" x="3754438" y="1525588"/>
          <p14:tracePt t="55058" x="3686175" y="1535113"/>
          <p14:tracePt t="55075" x="3651250" y="1535113"/>
          <p14:tracePt t="55092" x="3522663" y="1517650"/>
          <p14:tracePt t="55108" x="3471863" y="1517650"/>
          <p14:tracePt t="55125" x="3300413" y="1508125"/>
          <p14:tracePt t="55141" x="3146425" y="1517650"/>
          <p14:tracePt t="55158" x="2982913" y="1535113"/>
          <p14:tracePt t="55175" x="2836863" y="1543050"/>
          <p14:tracePt t="55192" x="2725738" y="1543050"/>
          <p14:tracePt t="55209" x="2511425" y="1560513"/>
          <p14:tracePt t="55225" x="2374900" y="1585913"/>
          <p14:tracePt t="55242" x="2279650" y="1593850"/>
          <p14:tracePt t="55259" x="2151063" y="1603375"/>
          <p14:tracePt t="55275" x="2108200" y="1603375"/>
          <p14:tracePt t="55293" x="1911350" y="1603375"/>
          <p14:tracePt t="55308" x="1843088" y="1611313"/>
          <p14:tracePt t="55326" x="1722438" y="1620838"/>
          <p14:tracePt t="55342" x="1689100" y="1620838"/>
          <p14:tracePt t="55359" x="1636713" y="1593850"/>
          <p14:tracePt t="55376" x="1611313" y="1593850"/>
          <p14:tracePt t="55392" x="1568450" y="1577975"/>
          <p14:tracePt t="55409" x="1550988" y="1577975"/>
          <p14:tracePt t="55455" x="1543050" y="1577975"/>
          <p14:tracePt t="55463" x="1517650" y="1577975"/>
          <p14:tracePt t="55475" x="1508125" y="1577975"/>
          <p14:tracePt t="55492" x="1492250" y="1585913"/>
          <p14:tracePt t="55509" x="1457325" y="1585913"/>
          <p14:tracePt t="55526" x="1406525" y="1628775"/>
          <p14:tracePt t="55543" x="1389063" y="1679575"/>
          <p14:tracePt t="55559" x="1354138" y="1679575"/>
          <p14:tracePt t="55576" x="1285875" y="1671638"/>
          <p14:tracePt t="55592" x="1165225" y="1679575"/>
          <p14:tracePt t="55631" x="1149350" y="1663700"/>
          <p14:tracePt t="55632" x="1131888" y="1663700"/>
          <p14:tracePt t="55642" x="1054100" y="1646238"/>
          <p14:tracePt t="55660" x="1036638" y="1646238"/>
          <p14:tracePt t="55695" x="1028700" y="1636713"/>
          <p14:tracePt t="55710" x="993775" y="1646238"/>
          <p14:tracePt t="55711" x="977900" y="1646238"/>
          <p14:tracePt t="55726" x="917575" y="1636713"/>
          <p14:tracePt t="55743" x="908050" y="1636713"/>
          <p14:tracePt t="55759" x="839788" y="1620838"/>
          <p14:tracePt t="55806" x="822325" y="1620838"/>
          <p14:tracePt t="56009"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Temporal filtering – where does the noise come from?</a:t>
            </a:r>
          </a:p>
        </p:txBody>
      </p:sp>
      <p:sp>
        <p:nvSpPr>
          <p:cNvPr id="3" name="Content Placeholder 2"/>
          <p:cNvSpPr>
            <a:spLocks noGrp="1"/>
          </p:cNvSpPr>
          <p:nvPr>
            <p:ph idx="1"/>
          </p:nvPr>
        </p:nvSpPr>
        <p:spPr/>
        <p:txBody>
          <a:bodyPr>
            <a:normAutofit lnSpcReduction="10000"/>
          </a:bodyPr>
          <a:lstStyle/>
          <a:p>
            <a:r>
              <a:rPr lang="en-GB" dirty="0"/>
              <a:t>Low frequency noise in voxel time courses can have physiological causes</a:t>
            </a:r>
          </a:p>
          <a:p>
            <a:pPr lvl="1"/>
            <a:r>
              <a:rPr lang="en-GB" dirty="0"/>
              <a:t>participant becoming sleepy, or digesting a meal</a:t>
            </a:r>
          </a:p>
          <a:p>
            <a:r>
              <a:rPr lang="en-GB" dirty="0"/>
              <a:t>Low frequency noise can also arise from imperfections in the MRI scanner</a:t>
            </a:r>
          </a:p>
          <a:p>
            <a:pPr lvl="1"/>
            <a:r>
              <a:rPr lang="en-GB" dirty="0"/>
              <a:t>After “shimming” optimises the magnetic field homogeneity and strength for a particular participant, a slow drift away from the optimum will then occur</a:t>
            </a:r>
          </a:p>
          <a:p>
            <a:pPr lvl="2"/>
            <a:r>
              <a:rPr lang="en-GB" dirty="0"/>
              <a:t>this in turn influences the resonant frequency of the hydrogen atoms</a:t>
            </a:r>
          </a:p>
          <a:p>
            <a:r>
              <a:rPr lang="en-GB" dirty="0"/>
              <a:t>High frequency noise can come from</a:t>
            </a:r>
          </a:p>
          <a:p>
            <a:pPr lvl="1"/>
            <a:r>
              <a:rPr lang="en-GB" dirty="0"/>
              <a:t>pulsatile blood supply</a:t>
            </a:r>
          </a:p>
          <a:p>
            <a:pPr lvl="1"/>
            <a:r>
              <a:rPr lang="en-GB" dirty="0"/>
              <a:t>scanner “thermal noise”</a:t>
            </a:r>
          </a:p>
          <a:p>
            <a:pPr lvl="2"/>
            <a:r>
              <a:rPr lang="en-GB" dirty="0"/>
              <a:t>more when then RF coil heats up</a:t>
            </a:r>
          </a:p>
          <a:p>
            <a:pPr lvl="1"/>
            <a:endParaRPr lang="en-GB"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961031511"/>
      </p:ext>
    </p:extLst>
  </p:cSld>
  <p:clrMapOvr>
    <a:masterClrMapping/>
  </p:clrMapOvr>
  <mc:AlternateContent xmlns:mc="http://schemas.openxmlformats.org/markup-compatibility/2006" xmlns:p14="http://schemas.microsoft.com/office/powerpoint/2010/main">
    <mc:Choice Requires="p14">
      <p:transition spd="slow" p14:dur="2000" advTm="114352"/>
    </mc:Choice>
    <mc:Fallback xmlns="">
      <p:transition spd="slow" advTm="11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3">
                                            <p:txEl>
                                              <p:pRg st="0" end="0"/>
                                            </p:txEl>
                                          </p:spTgt>
                                        </p:tgtEl>
                                        <p:attrNameLst>
                                          <p:attrName>style.color</p:attrName>
                                        </p:attrNameLst>
                                      </p:cBhvr>
                                      <p:by>
                                        <p:hsl h="0" s="-12549" l="-25098"/>
                                      </p:by>
                                    </p:animClr>
                                    <p:animClr clrSpc="hsl" dir="cw">
                                      <p:cBhvr>
                                        <p:cTn id="11" dur="500" fill="hold"/>
                                        <p:tgtEl>
                                          <p:spTgt spid="3">
                                            <p:txEl>
                                              <p:pRg st="0" end="0"/>
                                            </p:txEl>
                                          </p:spTgt>
                                        </p:tgtEl>
                                        <p:attrNameLst>
                                          <p:attrName>fillcolor</p:attrName>
                                        </p:attrNameLst>
                                      </p:cBhvr>
                                      <p:by>
                                        <p:hsl h="0" s="-12549" l="-25098"/>
                                      </p:by>
                                    </p:animClr>
                                    <p:animClr clrSpc="hsl" dir="cw">
                                      <p:cBhvr>
                                        <p:cTn id="12" dur="500" fill="hold"/>
                                        <p:tgtEl>
                                          <p:spTgt spid="3">
                                            <p:txEl>
                                              <p:pRg st="0" end="0"/>
                                            </p:txEl>
                                          </p:spTgt>
                                        </p:tgtEl>
                                        <p:attrNameLst>
                                          <p:attrName>stroke.color</p:attrName>
                                        </p:attrNameLst>
                                      </p:cBhvr>
                                      <p:by>
                                        <p:hsl h="0" s="-12549" l="-25098"/>
                                      </p:by>
                                    </p:animClr>
                                    <p:set>
                                      <p:cBhvr>
                                        <p:cTn id="13" dur="500" fill="hold"/>
                                        <p:tgtEl>
                                          <p:spTgt spid="3">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3">
                                            <p:txEl>
                                              <p:pRg st="1" end="1"/>
                                            </p:txEl>
                                          </p:spTgt>
                                        </p:tgtEl>
                                        <p:attrNameLst>
                                          <p:attrName>style.color</p:attrName>
                                        </p:attrNameLst>
                                      </p:cBhvr>
                                      <p:by>
                                        <p:hsl h="0" s="-12549" l="-25098"/>
                                      </p:by>
                                    </p:animClr>
                                    <p:animClr clrSpc="hsl" dir="cw">
                                      <p:cBhvr>
                                        <p:cTn id="16" dur="500" fill="hold"/>
                                        <p:tgtEl>
                                          <p:spTgt spid="3">
                                            <p:txEl>
                                              <p:pRg st="1" end="1"/>
                                            </p:txEl>
                                          </p:spTgt>
                                        </p:tgtEl>
                                        <p:attrNameLst>
                                          <p:attrName>fillcolor</p:attrName>
                                        </p:attrNameLst>
                                      </p:cBhvr>
                                      <p:by>
                                        <p:hsl h="0" s="-12549" l="-25098"/>
                                      </p:by>
                                    </p:animClr>
                                    <p:animClr clrSpc="hsl" dir="cw">
                                      <p:cBhvr>
                                        <p:cTn id="17" dur="500" fill="hold"/>
                                        <p:tgtEl>
                                          <p:spTgt spid="3">
                                            <p:txEl>
                                              <p:pRg st="1" end="1"/>
                                            </p:txEl>
                                          </p:spTgt>
                                        </p:tgtEl>
                                        <p:attrNameLst>
                                          <p:attrName>stroke.color</p:attrName>
                                        </p:attrNameLst>
                                      </p:cBhvr>
                                      <p:by>
                                        <p:hsl h="0" s="-12549" l="-25098"/>
                                      </p:by>
                                    </p:animClr>
                                    <p:set>
                                      <p:cBhvr>
                                        <p:cTn id="18" dur="500" fill="hold"/>
                                        <p:tgtEl>
                                          <p:spTgt spid="3">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3">
                                            <p:txEl>
                                              <p:pRg st="2" end="2"/>
                                            </p:txEl>
                                          </p:spTgt>
                                        </p:tgtEl>
                                        <p:attrNameLst>
                                          <p:attrName>style.color</p:attrName>
                                        </p:attrNameLst>
                                      </p:cBhvr>
                                      <p:by>
                                        <p:hsl h="0" s="-12549" l="-25098"/>
                                      </p:by>
                                    </p:animClr>
                                    <p:animClr clrSpc="hsl" dir="cw">
                                      <p:cBhvr>
                                        <p:cTn id="23" dur="500" fill="hold"/>
                                        <p:tgtEl>
                                          <p:spTgt spid="3">
                                            <p:txEl>
                                              <p:pRg st="2" end="2"/>
                                            </p:txEl>
                                          </p:spTgt>
                                        </p:tgtEl>
                                        <p:attrNameLst>
                                          <p:attrName>fillcolor</p:attrName>
                                        </p:attrNameLst>
                                      </p:cBhvr>
                                      <p:by>
                                        <p:hsl h="0" s="-12549" l="-25098"/>
                                      </p:by>
                                    </p:animClr>
                                    <p:animClr clrSpc="hsl" dir="cw">
                                      <p:cBhvr>
                                        <p:cTn id="24" dur="500" fill="hold"/>
                                        <p:tgtEl>
                                          <p:spTgt spid="3">
                                            <p:txEl>
                                              <p:pRg st="2" end="2"/>
                                            </p:txEl>
                                          </p:spTgt>
                                        </p:tgtEl>
                                        <p:attrNameLst>
                                          <p:attrName>stroke.color</p:attrName>
                                        </p:attrNameLst>
                                      </p:cBhvr>
                                      <p:by>
                                        <p:hsl h="0" s="-12549" l="-25098"/>
                                      </p:by>
                                    </p:animClr>
                                    <p:set>
                                      <p:cBhvr>
                                        <p:cTn id="25" dur="500" fill="hold"/>
                                        <p:tgtEl>
                                          <p:spTgt spid="3">
                                            <p:txEl>
                                              <p:pRg st="2" end="2"/>
                                            </p:txEl>
                                          </p:spTgt>
                                        </p:tgtEl>
                                        <p:attrNameLst>
                                          <p:attrName>fill.type</p:attrName>
                                        </p:attrNameLst>
                                      </p:cBhvr>
                                      <p:to>
                                        <p:strVal val="solid"/>
                                      </p:to>
                                    </p:set>
                                  </p:childTnLst>
                                </p:cTn>
                              </p:par>
                              <p:par>
                                <p:cTn id="26" presetID="24" presetClass="emph" presetSubtype="0" fill="hold" grpId="0" nodeType="withEffect">
                                  <p:stCondLst>
                                    <p:cond delay="0"/>
                                  </p:stCondLst>
                                  <p:childTnLst>
                                    <p:animClr clrSpc="hsl" dir="cw">
                                      <p:cBhvr override="childStyle">
                                        <p:cTn id="27" dur="500" fill="hold"/>
                                        <p:tgtEl>
                                          <p:spTgt spid="3">
                                            <p:txEl>
                                              <p:pRg st="3" end="3"/>
                                            </p:txEl>
                                          </p:spTgt>
                                        </p:tgtEl>
                                        <p:attrNameLst>
                                          <p:attrName>style.color</p:attrName>
                                        </p:attrNameLst>
                                      </p:cBhvr>
                                      <p:by>
                                        <p:hsl h="0" s="-12549" l="-25098"/>
                                      </p:by>
                                    </p:animClr>
                                    <p:animClr clrSpc="hsl" dir="cw">
                                      <p:cBhvr>
                                        <p:cTn id="28" dur="500" fill="hold"/>
                                        <p:tgtEl>
                                          <p:spTgt spid="3">
                                            <p:txEl>
                                              <p:pRg st="3" end="3"/>
                                            </p:txEl>
                                          </p:spTgt>
                                        </p:tgtEl>
                                        <p:attrNameLst>
                                          <p:attrName>fillcolor</p:attrName>
                                        </p:attrNameLst>
                                      </p:cBhvr>
                                      <p:by>
                                        <p:hsl h="0" s="-12549" l="-25098"/>
                                      </p:by>
                                    </p:animClr>
                                    <p:animClr clrSpc="hsl" dir="cw">
                                      <p:cBhvr>
                                        <p:cTn id="29" dur="500" fill="hold"/>
                                        <p:tgtEl>
                                          <p:spTgt spid="3">
                                            <p:txEl>
                                              <p:pRg st="3" end="3"/>
                                            </p:txEl>
                                          </p:spTgt>
                                        </p:tgtEl>
                                        <p:attrNameLst>
                                          <p:attrName>stroke.color</p:attrName>
                                        </p:attrNameLst>
                                      </p:cBhvr>
                                      <p:by>
                                        <p:hsl h="0" s="-12549" l="-25098"/>
                                      </p:by>
                                    </p:animClr>
                                    <p:set>
                                      <p:cBhvr>
                                        <p:cTn id="30" dur="500" fill="hold"/>
                                        <p:tgtEl>
                                          <p:spTgt spid="3">
                                            <p:txEl>
                                              <p:pRg st="3" end="3"/>
                                            </p:txEl>
                                          </p:spTgt>
                                        </p:tgtEl>
                                        <p:attrNameLst>
                                          <p:attrName>fill.type</p:attrName>
                                        </p:attrNameLst>
                                      </p:cBhvr>
                                      <p:to>
                                        <p:strVal val="solid"/>
                                      </p:to>
                                    </p:set>
                                  </p:childTnLst>
                                </p:cTn>
                              </p:par>
                              <p:par>
                                <p:cTn id="31" presetID="24" presetClass="emph" presetSubtype="0" fill="hold" grpId="0" nodeType="withEffect">
                                  <p:stCondLst>
                                    <p:cond delay="0"/>
                                  </p:stCondLst>
                                  <p:childTnLst>
                                    <p:animClr clrSpc="hsl" dir="cw">
                                      <p:cBhvr override="childStyle">
                                        <p:cTn id="32" dur="500" fill="hold"/>
                                        <p:tgtEl>
                                          <p:spTgt spid="3">
                                            <p:txEl>
                                              <p:pRg st="4" end="4"/>
                                            </p:txEl>
                                          </p:spTgt>
                                        </p:tgtEl>
                                        <p:attrNameLst>
                                          <p:attrName>style.color</p:attrName>
                                        </p:attrNameLst>
                                      </p:cBhvr>
                                      <p:by>
                                        <p:hsl h="0" s="-12549" l="-25098"/>
                                      </p:by>
                                    </p:animClr>
                                    <p:animClr clrSpc="hsl" dir="cw">
                                      <p:cBhvr>
                                        <p:cTn id="33" dur="500" fill="hold"/>
                                        <p:tgtEl>
                                          <p:spTgt spid="3">
                                            <p:txEl>
                                              <p:pRg st="4" end="4"/>
                                            </p:txEl>
                                          </p:spTgt>
                                        </p:tgtEl>
                                        <p:attrNameLst>
                                          <p:attrName>fillcolor</p:attrName>
                                        </p:attrNameLst>
                                      </p:cBhvr>
                                      <p:by>
                                        <p:hsl h="0" s="-12549" l="-25098"/>
                                      </p:by>
                                    </p:animClr>
                                    <p:animClr clrSpc="hsl" dir="cw">
                                      <p:cBhvr>
                                        <p:cTn id="34" dur="500" fill="hold"/>
                                        <p:tgtEl>
                                          <p:spTgt spid="3">
                                            <p:txEl>
                                              <p:pRg st="4" end="4"/>
                                            </p:txEl>
                                          </p:spTgt>
                                        </p:tgtEl>
                                        <p:attrNameLst>
                                          <p:attrName>stroke.color</p:attrName>
                                        </p:attrNameLst>
                                      </p:cBhvr>
                                      <p:by>
                                        <p:hsl h="0" s="-12549" l="-25098"/>
                                      </p:by>
                                    </p:animClr>
                                    <p:set>
                                      <p:cBhvr>
                                        <p:cTn id="35" dur="500" fill="hold"/>
                                        <p:tgtEl>
                                          <p:spTgt spid="3">
                                            <p:txEl>
                                              <p:pRg st="4" end="4"/>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4" presetClass="emph" presetSubtype="0" fill="hold" grpId="0" nodeType="clickEffect">
                                  <p:stCondLst>
                                    <p:cond delay="0"/>
                                  </p:stCondLst>
                                  <p:childTnLst>
                                    <p:animClr clrSpc="hsl" dir="cw">
                                      <p:cBhvr override="childStyle">
                                        <p:cTn id="39" dur="500" fill="hold"/>
                                        <p:tgtEl>
                                          <p:spTgt spid="3">
                                            <p:txEl>
                                              <p:pRg st="5" end="5"/>
                                            </p:txEl>
                                          </p:spTgt>
                                        </p:tgtEl>
                                        <p:attrNameLst>
                                          <p:attrName>style.color</p:attrName>
                                        </p:attrNameLst>
                                      </p:cBhvr>
                                      <p:by>
                                        <p:hsl h="0" s="-12549" l="-25098"/>
                                      </p:by>
                                    </p:animClr>
                                    <p:animClr clrSpc="hsl" dir="cw">
                                      <p:cBhvr>
                                        <p:cTn id="40" dur="500" fill="hold"/>
                                        <p:tgtEl>
                                          <p:spTgt spid="3">
                                            <p:txEl>
                                              <p:pRg st="5" end="5"/>
                                            </p:txEl>
                                          </p:spTgt>
                                        </p:tgtEl>
                                        <p:attrNameLst>
                                          <p:attrName>fillcolor</p:attrName>
                                        </p:attrNameLst>
                                      </p:cBhvr>
                                      <p:by>
                                        <p:hsl h="0" s="-12549" l="-25098"/>
                                      </p:by>
                                    </p:animClr>
                                    <p:animClr clrSpc="hsl" dir="cw">
                                      <p:cBhvr>
                                        <p:cTn id="41" dur="500" fill="hold"/>
                                        <p:tgtEl>
                                          <p:spTgt spid="3">
                                            <p:txEl>
                                              <p:pRg st="5" end="5"/>
                                            </p:txEl>
                                          </p:spTgt>
                                        </p:tgtEl>
                                        <p:attrNameLst>
                                          <p:attrName>stroke.color</p:attrName>
                                        </p:attrNameLst>
                                      </p:cBhvr>
                                      <p:by>
                                        <p:hsl h="0" s="-12549" l="-25098"/>
                                      </p:by>
                                    </p:animClr>
                                    <p:set>
                                      <p:cBhvr>
                                        <p:cTn id="42" dur="500" fill="hold"/>
                                        <p:tgtEl>
                                          <p:spTgt spid="3">
                                            <p:txEl>
                                              <p:pRg st="5" end="5"/>
                                            </p:txEl>
                                          </p:spTgt>
                                        </p:tgtEl>
                                        <p:attrNameLst>
                                          <p:attrName>fill.type</p:attrName>
                                        </p:attrNameLst>
                                      </p:cBhvr>
                                      <p:to>
                                        <p:strVal val="solid"/>
                                      </p:to>
                                    </p:set>
                                  </p:childTnLst>
                                </p:cTn>
                              </p:par>
                              <p:par>
                                <p:cTn id="43" presetID="24" presetClass="emph" presetSubtype="0" fill="hold" grpId="0" nodeType="withEffect">
                                  <p:stCondLst>
                                    <p:cond delay="0"/>
                                  </p:stCondLst>
                                  <p:childTnLst>
                                    <p:animClr clrSpc="hsl" dir="cw">
                                      <p:cBhvr override="childStyle">
                                        <p:cTn id="44" dur="500" fill="hold"/>
                                        <p:tgtEl>
                                          <p:spTgt spid="3">
                                            <p:txEl>
                                              <p:pRg st="6" end="6"/>
                                            </p:txEl>
                                          </p:spTgt>
                                        </p:tgtEl>
                                        <p:attrNameLst>
                                          <p:attrName>style.color</p:attrName>
                                        </p:attrNameLst>
                                      </p:cBhvr>
                                      <p:by>
                                        <p:hsl h="0" s="-12549" l="-25098"/>
                                      </p:by>
                                    </p:animClr>
                                    <p:animClr clrSpc="hsl" dir="cw">
                                      <p:cBhvr>
                                        <p:cTn id="45" dur="500" fill="hold"/>
                                        <p:tgtEl>
                                          <p:spTgt spid="3">
                                            <p:txEl>
                                              <p:pRg st="6" end="6"/>
                                            </p:txEl>
                                          </p:spTgt>
                                        </p:tgtEl>
                                        <p:attrNameLst>
                                          <p:attrName>fillcolor</p:attrName>
                                        </p:attrNameLst>
                                      </p:cBhvr>
                                      <p:by>
                                        <p:hsl h="0" s="-12549" l="-25098"/>
                                      </p:by>
                                    </p:animClr>
                                    <p:animClr clrSpc="hsl" dir="cw">
                                      <p:cBhvr>
                                        <p:cTn id="46" dur="500" fill="hold"/>
                                        <p:tgtEl>
                                          <p:spTgt spid="3">
                                            <p:txEl>
                                              <p:pRg st="6" end="6"/>
                                            </p:txEl>
                                          </p:spTgt>
                                        </p:tgtEl>
                                        <p:attrNameLst>
                                          <p:attrName>stroke.color</p:attrName>
                                        </p:attrNameLst>
                                      </p:cBhvr>
                                      <p:by>
                                        <p:hsl h="0" s="-12549" l="-25098"/>
                                      </p:by>
                                    </p:animClr>
                                    <p:set>
                                      <p:cBhvr>
                                        <p:cTn id="47" dur="500" fill="hold"/>
                                        <p:tgtEl>
                                          <p:spTgt spid="3">
                                            <p:txEl>
                                              <p:pRg st="6" end="6"/>
                                            </p:txEl>
                                          </p:spTgt>
                                        </p:tgtEl>
                                        <p:attrNameLst>
                                          <p:attrName>fill.type</p:attrName>
                                        </p:attrNameLst>
                                      </p:cBhvr>
                                      <p:to>
                                        <p:strVal val="solid"/>
                                      </p:to>
                                    </p:set>
                                  </p:childTnLst>
                                </p:cTn>
                              </p:par>
                              <p:par>
                                <p:cTn id="48" presetID="24" presetClass="emph" presetSubtype="0" fill="hold" grpId="0" nodeType="withEffect">
                                  <p:stCondLst>
                                    <p:cond delay="0"/>
                                  </p:stCondLst>
                                  <p:childTnLst>
                                    <p:animClr clrSpc="hsl" dir="cw">
                                      <p:cBhvr override="childStyle">
                                        <p:cTn id="49" dur="500" fill="hold"/>
                                        <p:tgtEl>
                                          <p:spTgt spid="3">
                                            <p:txEl>
                                              <p:pRg st="7" end="7"/>
                                            </p:txEl>
                                          </p:spTgt>
                                        </p:tgtEl>
                                        <p:attrNameLst>
                                          <p:attrName>style.color</p:attrName>
                                        </p:attrNameLst>
                                      </p:cBhvr>
                                      <p:by>
                                        <p:hsl h="0" s="-12549" l="-25098"/>
                                      </p:by>
                                    </p:animClr>
                                    <p:animClr clrSpc="hsl" dir="cw">
                                      <p:cBhvr>
                                        <p:cTn id="50" dur="500" fill="hold"/>
                                        <p:tgtEl>
                                          <p:spTgt spid="3">
                                            <p:txEl>
                                              <p:pRg st="7" end="7"/>
                                            </p:txEl>
                                          </p:spTgt>
                                        </p:tgtEl>
                                        <p:attrNameLst>
                                          <p:attrName>fillcolor</p:attrName>
                                        </p:attrNameLst>
                                      </p:cBhvr>
                                      <p:by>
                                        <p:hsl h="0" s="-12549" l="-25098"/>
                                      </p:by>
                                    </p:animClr>
                                    <p:animClr clrSpc="hsl" dir="cw">
                                      <p:cBhvr>
                                        <p:cTn id="51" dur="500" fill="hold"/>
                                        <p:tgtEl>
                                          <p:spTgt spid="3">
                                            <p:txEl>
                                              <p:pRg st="7" end="7"/>
                                            </p:txEl>
                                          </p:spTgt>
                                        </p:tgtEl>
                                        <p:attrNameLst>
                                          <p:attrName>stroke.color</p:attrName>
                                        </p:attrNameLst>
                                      </p:cBhvr>
                                      <p:by>
                                        <p:hsl h="0" s="-12549" l="-25098"/>
                                      </p:by>
                                    </p:animClr>
                                    <p:set>
                                      <p:cBhvr>
                                        <p:cTn id="52" dur="500" fill="hold"/>
                                        <p:tgtEl>
                                          <p:spTgt spid="3">
                                            <p:txEl>
                                              <p:pRg st="7" end="7"/>
                                            </p:txEl>
                                          </p:spTgt>
                                        </p:tgtEl>
                                        <p:attrNameLst>
                                          <p:attrName>fill.type</p:attrName>
                                        </p:attrNameLst>
                                      </p:cBhvr>
                                      <p:to>
                                        <p:strVal val="solid"/>
                                      </p:to>
                                    </p:set>
                                  </p:childTnLst>
                                </p:cTn>
                              </p:par>
                              <p:par>
                                <p:cTn id="53" presetID="24" presetClass="emph" presetSubtype="0" fill="hold" grpId="0" nodeType="withEffect">
                                  <p:stCondLst>
                                    <p:cond delay="0"/>
                                  </p:stCondLst>
                                  <p:childTnLst>
                                    <p:animClr clrSpc="hsl" dir="cw">
                                      <p:cBhvr override="childStyle">
                                        <p:cTn id="54" dur="500" fill="hold"/>
                                        <p:tgtEl>
                                          <p:spTgt spid="3">
                                            <p:txEl>
                                              <p:pRg st="8" end="8"/>
                                            </p:txEl>
                                          </p:spTgt>
                                        </p:tgtEl>
                                        <p:attrNameLst>
                                          <p:attrName>style.color</p:attrName>
                                        </p:attrNameLst>
                                      </p:cBhvr>
                                      <p:by>
                                        <p:hsl h="0" s="-12549" l="-25098"/>
                                      </p:by>
                                    </p:animClr>
                                    <p:animClr clrSpc="hsl" dir="cw">
                                      <p:cBhvr>
                                        <p:cTn id="55" dur="500" fill="hold"/>
                                        <p:tgtEl>
                                          <p:spTgt spid="3">
                                            <p:txEl>
                                              <p:pRg st="8" end="8"/>
                                            </p:txEl>
                                          </p:spTgt>
                                        </p:tgtEl>
                                        <p:attrNameLst>
                                          <p:attrName>fillcolor</p:attrName>
                                        </p:attrNameLst>
                                      </p:cBhvr>
                                      <p:by>
                                        <p:hsl h="0" s="-12549" l="-25098"/>
                                      </p:by>
                                    </p:animClr>
                                    <p:animClr clrSpc="hsl" dir="cw">
                                      <p:cBhvr>
                                        <p:cTn id="56" dur="500" fill="hold"/>
                                        <p:tgtEl>
                                          <p:spTgt spid="3">
                                            <p:txEl>
                                              <p:pRg st="8" end="8"/>
                                            </p:txEl>
                                          </p:spTgt>
                                        </p:tgtEl>
                                        <p:attrNameLst>
                                          <p:attrName>stroke.color</p:attrName>
                                        </p:attrNameLst>
                                      </p:cBhvr>
                                      <p:by>
                                        <p:hsl h="0" s="-12549" l="-25098"/>
                                      </p:by>
                                    </p:animClr>
                                    <p:set>
                                      <p:cBhvr>
                                        <p:cTn id="57" dur="500" fill="hold"/>
                                        <p:tgtEl>
                                          <p:spTgt spid="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p:txBody>
          <a:bodyPr/>
          <a:lstStyle/>
          <a:p>
            <a:r>
              <a:rPr lang="en-GB" dirty="0"/>
              <a:t>Raw data (brief stimulus every 25 sec)</a:t>
            </a:r>
          </a:p>
        </p:txBody>
      </p:sp>
      <p:pic>
        <p:nvPicPr>
          <p:cNvPr id="1037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87475"/>
            <a:ext cx="8826500" cy="507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077"/>
    </mc:Choice>
    <mc:Fallback xmlns="">
      <p:transition spd="slow" advTm="7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9515" x="1235075" y="6094413"/>
          <p14:tracePt t="49577" x="1235075" y="6069013"/>
          <p14:tracePt t="49737" x="1250950" y="6069013"/>
          <p14:tracePt t="49745" x="1293813" y="6069013"/>
          <p14:tracePt t="49760" x="1336675" y="6069013"/>
          <p14:tracePt t="49777" x="1379538" y="6069013"/>
          <p14:tracePt t="49793" x="1422400" y="6069013"/>
          <p14:tracePt t="49809" x="1465263" y="6069013"/>
          <p14:tracePt t="49840" x="1550988" y="6086475"/>
          <p14:tracePt t="49841" x="1628775" y="6094413"/>
          <p14:tracePt t="49857" x="1689100" y="6103938"/>
          <p14:tracePt t="49881" x="1878013" y="6094413"/>
          <p14:tracePt t="49897" x="1893888" y="6129338"/>
          <p14:tracePt t="49906" x="2100263" y="6164263"/>
          <p14:tracePt t="49928" x="2306638" y="6189663"/>
          <p14:tracePt t="49945" x="2554288" y="6240463"/>
          <p14:tracePt t="49961" x="2674938" y="6249988"/>
          <p14:tracePt t="49977" x="2778125" y="6292850"/>
          <p14:tracePt t="49993" x="2879725" y="6308725"/>
          <p14:tracePt t="50008" x="2932113" y="6318250"/>
          <p14:tracePt t="50023" x="3214688" y="6335713"/>
          <p14:tracePt t="50040" x="3351213" y="6361113"/>
          <p14:tracePt t="50056" x="3436938" y="6421438"/>
          <p14:tracePt t="50073" x="3522663" y="6429375"/>
          <p14:tracePt t="50090" x="3549650" y="6411913"/>
          <p14:tracePt t="50107" x="3754438" y="6446838"/>
          <p14:tracePt t="50124" x="3883025" y="6454775"/>
          <p14:tracePt t="50140" x="3978275" y="6437313"/>
          <p14:tracePt t="50157" x="4064000" y="6421438"/>
          <p14:tracePt t="50174" x="4303713" y="6411913"/>
          <p14:tracePt t="50190" x="4414838" y="6411913"/>
          <p14:tracePt t="50207" x="4483100" y="6411913"/>
          <p14:tracePt t="50223" x="4594225" y="6394450"/>
          <p14:tracePt t="50240" x="4757738" y="6378575"/>
          <p14:tracePt t="50258" x="4800600" y="6351588"/>
          <p14:tracePt t="50274" x="4886325" y="6343650"/>
          <p14:tracePt t="50291" x="4954588" y="6343650"/>
          <p14:tracePt t="50307" x="5022850" y="6343650"/>
          <p14:tracePt t="50324" x="5322888" y="6308725"/>
          <p14:tracePt t="50341" x="5468938" y="6308725"/>
          <p14:tracePt t="50357" x="5572125" y="6292850"/>
          <p14:tracePt t="50374" x="5692775" y="6292850"/>
          <p14:tracePt t="50390" x="5872163" y="6378575"/>
          <p14:tracePt t="50408" x="6043613" y="6335713"/>
          <p14:tracePt t="50425" x="6249988" y="6335713"/>
          <p14:tracePt t="50441" x="6378575" y="6351588"/>
          <p14:tracePt t="50458" x="6480175" y="6335713"/>
          <p14:tracePt t="50474" x="6737350" y="6308725"/>
          <p14:tracePt t="50491" x="6865938" y="6300788"/>
          <p14:tracePt t="50508" x="6969125" y="6308725"/>
          <p14:tracePt t="50524" x="7175500" y="6292850"/>
          <p14:tracePt t="50541" x="7278688" y="6300788"/>
          <p14:tracePt t="50557" x="7493000" y="6308725"/>
          <p14:tracePt t="50575" x="7664450" y="6308725"/>
          <p14:tracePt t="50592" x="7800975" y="6318250"/>
          <p14:tracePt t="50608" x="7972425" y="6300788"/>
          <p14:tracePt t="50625" x="8375650" y="6265863"/>
          <p14:tracePt t="50641" x="8461375" y="6265863"/>
          <p14:tracePt t="50659" x="8572500" y="6275388"/>
          <p14:tracePt t="50675" x="8675688" y="6283325"/>
          <p14:tracePt t="50691" x="8743950" y="6265863"/>
          <p14:tracePt t="50708" x="8786813" y="6265863"/>
          <p14:tracePt t="50725" x="8804275" y="6249988"/>
          <p14:tracePt t="50742" x="8855075" y="6232525"/>
          <p14:tracePt t="50758" x="8872538" y="6232525"/>
          <p14:tracePt t="50775" x="8890000" y="6215063"/>
          <p14:tracePt t="50809" x="8907463" y="6197600"/>
          <p14:tracePt t="51873" x="8907463" y="6215063"/>
          <p14:tracePt t="51881" x="8855075" y="6249988"/>
          <p14:tracePt t="51894" x="8847138" y="6265863"/>
          <p14:tracePt t="51911" x="8778875" y="6292850"/>
          <p14:tracePt t="51927" x="8718550" y="6318250"/>
          <p14:tracePt t="51944" x="8632825" y="6343650"/>
          <p14:tracePt t="51962" x="8589963" y="6351588"/>
          <p14:tracePt t="51978" x="8451850" y="6403975"/>
          <p14:tracePt t="51995" x="8307388" y="6429375"/>
          <p14:tracePt t="52011" x="8178800" y="6472238"/>
          <p14:tracePt t="52028" x="8023225" y="6523038"/>
          <p14:tracePt t="52045" x="7921625" y="6592888"/>
          <p14:tracePt t="52061" x="7594600" y="6661150"/>
          <p14:tracePt t="52078" x="7372350" y="6669088"/>
          <p14:tracePt t="52094" x="7097713" y="6678613"/>
          <p14:tracePt t="52112" x="6926263" y="6686550"/>
          <p14:tracePt t="52129" x="6635750" y="6694488"/>
          <p14:tracePt t="52145" x="6429375" y="6678613"/>
          <p14:tracePt t="52162" x="5975350" y="6694488"/>
          <p14:tracePt t="52178" x="5700713" y="6694488"/>
          <p14:tracePt t="52195" x="5494338" y="6729413"/>
          <p14:tracePt t="52212" x="5383213" y="6729413"/>
          <p14:tracePt t="52228" x="5057775" y="6729413"/>
          <p14:tracePt t="52245" x="4954588" y="6694488"/>
          <p14:tracePt t="52262" x="4757738" y="6686550"/>
          <p14:tracePt t="52279" x="4551363" y="6651625"/>
          <p14:tracePt t="52296" x="4432300" y="6635750"/>
          <p14:tracePt t="52312" x="4140200" y="6608763"/>
          <p14:tracePt t="52312" x="4029075" y="6608763"/>
          <p14:tracePt t="52329" x="3806825" y="6608763"/>
          <p14:tracePt t="52345" x="3643313" y="6608763"/>
          <p14:tracePt t="52362" x="3436938" y="6600825"/>
          <p14:tracePt t="52379" x="3111500" y="6575425"/>
          <p14:tracePt t="52395" x="2871788" y="6575425"/>
          <p14:tracePt t="52412" x="2778125" y="6557963"/>
          <p14:tracePt t="52429" x="2468563" y="6532563"/>
          <p14:tracePt t="52446" x="2306638" y="6515100"/>
          <p14:tracePt t="52463" x="2117725" y="6489700"/>
          <p14:tracePt t="52479" x="2057400" y="6480175"/>
          <p14:tracePt t="52496" x="1989138" y="6446838"/>
          <p14:tracePt t="52512" x="1860550" y="6421438"/>
          <p14:tracePt t="52529" x="1835150" y="6411913"/>
          <p14:tracePt t="52546" x="1800225" y="6411913"/>
          <p14:tracePt t="52562" x="1800225" y="6369050"/>
          <p14:tracePt t="52580" x="1697038" y="6369050"/>
          <p14:tracePt t="52596" x="1636713" y="6369050"/>
          <p14:tracePt t="52613" x="1620838" y="6361113"/>
          <p14:tracePt t="52719" x="0" y="0"/>
        </p14:tracePtLst>
        <p14:tracePtLst>
          <p14:tracePt t="54032" x="428625" y="5546725"/>
          <p14:tracePt t="54097" x="403225" y="5546725"/>
          <p14:tracePt t="54297" x="393700" y="5521325"/>
          <p14:tracePt t="54305" x="420688" y="5435600"/>
          <p14:tracePt t="54334" x="454025" y="5254625"/>
          <p14:tracePt t="54337" x="479425" y="5100638"/>
          <p14:tracePt t="54353" x="514350" y="4972050"/>
          <p14:tracePt t="54369" x="522288" y="4843463"/>
          <p14:tracePt t="54384" x="574675" y="4740275"/>
          <p14:tracePt t="54401" x="608013" y="4560888"/>
          <p14:tracePt t="54417" x="617538" y="4492625"/>
          <p14:tracePt t="54441" x="635000" y="4449763"/>
          <p14:tracePt t="54481" x="650875" y="4406900"/>
          <p14:tracePt t="54489" x="650875" y="4379913"/>
          <p14:tracePt t="54505" x="677863" y="4346575"/>
          <p14:tracePt t="54517" x="660400" y="4321175"/>
          <p14:tracePt t="54534" x="677863" y="4217988"/>
          <p14:tracePt t="54550" x="685800" y="4183063"/>
          <p14:tracePt t="54567" x="703263" y="4114800"/>
          <p14:tracePt t="54585" x="728663" y="3978275"/>
          <p14:tracePt t="54600" x="736600" y="3900488"/>
          <p14:tracePt t="54618" x="746125" y="3849688"/>
          <p14:tracePt t="54634" x="754063" y="3779838"/>
          <p14:tracePt t="54652" x="771525" y="3721100"/>
          <p14:tracePt t="54668" x="771525" y="3678238"/>
          <p14:tracePt t="54684" x="788988" y="3643313"/>
          <p14:tracePt t="54701" x="788988" y="3514725"/>
          <p14:tracePt t="54717" x="779463" y="3463925"/>
          <p14:tracePt t="54734" x="754063" y="3421063"/>
          <p14:tracePt t="54751" x="754063" y="3317875"/>
          <p14:tracePt t="54768" x="754063" y="3275013"/>
          <p14:tracePt t="54785" x="754063" y="3171825"/>
          <p14:tracePt t="54801" x="736600" y="3094038"/>
          <p14:tracePt t="54818" x="728663" y="3060700"/>
          <p14:tracePt t="54835" x="720725" y="3025775"/>
          <p14:tracePt t="54851" x="703263" y="2974975"/>
          <p14:tracePt t="54868" x="693738" y="2879725"/>
          <p14:tracePt t="54884" x="685800" y="2863850"/>
          <p14:tracePt t="54901" x="685800" y="2828925"/>
          <p14:tracePt t="54919" x="693738" y="2717800"/>
          <p14:tracePt t="54935" x="693738" y="2657475"/>
          <p14:tracePt t="54952" x="677863" y="2579688"/>
          <p14:tracePt t="54968" x="660400" y="2503488"/>
          <p14:tracePt t="54985" x="642938" y="2435225"/>
          <p14:tracePt t="55002" x="635000" y="2357438"/>
          <p14:tracePt t="55018" x="625475" y="2289175"/>
          <p14:tracePt t="55035" x="592138" y="2236788"/>
          <p14:tracePt t="55051" x="592138" y="2193925"/>
          <p14:tracePt t="55069" x="574675" y="2125663"/>
          <p14:tracePt t="55086" x="582613" y="2108200"/>
          <p14:tracePt t="55102" x="592138" y="2100263"/>
          <p14:tracePt t="55137" x="600075" y="2057400"/>
          <p14:tracePt t="55152" x="600075" y="2039938"/>
          <p14:tracePt t="55152" x="582613" y="2014538"/>
          <p14:tracePt t="55169" x="582613" y="1928813"/>
          <p14:tracePt t="55185" x="592138" y="1911350"/>
          <p14:tracePt t="55203" x="592138" y="1860550"/>
          <p14:tracePt t="55218" x="582613" y="1851025"/>
          <p14:tracePt t="55236" x="582613" y="1825625"/>
          <p14:tracePt t="55273" x="582613" y="1817688"/>
          <p14:tracePt t="55329" x="574675" y="1808163"/>
          <p14:tracePt t="55337" x="574675" y="1782763"/>
          <p14:tracePt t="55377" x="574675" y="1749425"/>
          <p14:tracePt t="55537" x="574675" y="1757363"/>
          <p14:tracePt t="55541" x="574675" y="1860550"/>
          <p14:tracePt t="55553" x="539750" y="1946275"/>
          <p14:tracePt t="55570" x="514350" y="2032000"/>
          <p14:tracePt t="55587" x="496888" y="2100263"/>
          <p14:tracePt t="55603" x="479425" y="2193925"/>
          <p14:tracePt t="55620" x="463550" y="2435225"/>
          <p14:tracePt t="55636" x="411163" y="2546350"/>
          <p14:tracePt t="55654" x="334963" y="2682875"/>
          <p14:tracePt t="55670" x="257175" y="2897188"/>
          <p14:tracePt t="55686" x="231775" y="3051175"/>
          <p14:tracePt t="55704" x="222250" y="3136900"/>
          <p14:tracePt t="55720" x="196850" y="3197225"/>
          <p14:tracePt t="55737" x="179388" y="3317875"/>
          <p14:tracePt t="55754" x="146050" y="3446463"/>
          <p14:tracePt t="55770" x="93663" y="3600450"/>
          <p14:tracePt t="55787" x="93663" y="3660775"/>
          <p14:tracePt t="55803" x="68263" y="3736975"/>
          <p14:tracePt t="55820" x="34925" y="3865563"/>
          <p14:tracePt t="55837" x="34925" y="3943350"/>
          <p14:tracePt t="55854" x="7938" y="4037013"/>
          <p14:tracePt t="55871" x="7938" y="4183063"/>
          <p14:tracePt t="55887" x="0" y="4321175"/>
          <p14:tracePt t="55904" x="17463" y="4465638"/>
          <p14:tracePt t="55921" x="0" y="4551363"/>
          <p14:tracePt t="55937" x="34925" y="4629150"/>
          <p14:tracePt t="55954" x="50800" y="4697413"/>
          <p14:tracePt t="55970" x="93663" y="4783138"/>
          <p14:tracePt t="55987" x="103188" y="4835525"/>
          <p14:tracePt t="56005" x="111125" y="4851400"/>
          <p14:tracePt t="56021" x="136525" y="4903788"/>
          <p14:tracePt t="56038" x="153988" y="4921250"/>
          <p14:tracePt t="56054" x="163513" y="4929188"/>
          <p14:tracePt t="56071" x="171450" y="4979988"/>
          <p14:tracePt t="56088" x="188913" y="5100638"/>
          <p14:tracePt t="56104" x="196850" y="5211763"/>
          <p14:tracePt t="56121" x="206375" y="5289550"/>
          <p14:tracePt t="56137" x="214313" y="5383213"/>
          <p14:tracePt t="56155" x="214313" y="5461000"/>
          <p14:tracePt t="56172" x="249238" y="5622925"/>
          <p14:tracePt t="56188" x="249238" y="5675313"/>
          <p14:tracePt t="56205" x="257175" y="5761038"/>
          <p14:tracePt t="56221" x="257175" y="5768975"/>
          <p14:tracePt t="56238" x="274638" y="5846763"/>
          <p14:tracePt t="56255" x="274638" y="5872163"/>
          <p14:tracePt t="56271" x="282575" y="5992813"/>
          <p14:tracePt t="56288" x="282575" y="6043613"/>
          <p14:tracePt t="56489" x="282575" y="6026150"/>
          <p14:tracePt t="56496" x="292100" y="5922963"/>
          <p14:tracePt t="56506" x="300038" y="5864225"/>
          <p14:tracePt t="56522" x="292100" y="5735638"/>
          <p14:tracePt t="56539" x="292100" y="5718175"/>
          <p14:tracePt t="56555" x="265113" y="5665788"/>
          <p14:tracePt t="56572" x="274638" y="5529263"/>
          <p14:tracePt t="56589" x="300038" y="5322888"/>
          <p14:tracePt t="56605" x="334963" y="5049838"/>
          <p14:tracePt t="56623" x="325438" y="4911725"/>
          <p14:tracePt t="56640" x="334963" y="4722813"/>
          <p14:tracePt t="56656" x="334963" y="4679950"/>
          <p14:tracePt t="56673" x="307975" y="4132263"/>
          <p14:tracePt t="56689" x="307975" y="3978275"/>
          <p14:tracePt t="56706" x="307975" y="3875088"/>
          <p14:tracePt t="56722" x="292100" y="3789363"/>
          <p14:tracePt t="56739" x="307975" y="3694113"/>
          <p14:tracePt t="56756" x="317500" y="3565525"/>
          <p14:tracePt t="56772" x="325438" y="3497263"/>
          <p14:tracePt t="56790" x="334963" y="3411538"/>
          <p14:tracePt t="56806" x="342900" y="3343275"/>
          <p14:tracePt t="56823" x="325438" y="3232150"/>
          <p14:tracePt t="56840" x="334963" y="3078163"/>
          <p14:tracePt t="56856" x="342900" y="2957513"/>
          <p14:tracePt t="56873" x="403225" y="2768600"/>
          <p14:tracePt t="56889" x="403225" y="2682875"/>
          <p14:tracePt t="56906" x="420688" y="2520950"/>
          <p14:tracePt t="56923" x="446088" y="2435225"/>
          <p14:tracePt t="56940" x="454025" y="2339975"/>
          <p14:tracePt t="56957" x="488950" y="2322513"/>
          <p14:tracePt t="56973" x="506413" y="2246313"/>
          <p14:tracePt t="56990" x="506413" y="2185988"/>
          <p14:tracePt t="57007" x="488950" y="2108200"/>
          <p14:tracePt t="57023" x="496888" y="2074863"/>
          <p14:tracePt t="57040" x="479425" y="2039938"/>
          <p14:tracePt t="57089" x="479425" y="2032000"/>
          <p14:tracePt t="57096" x="479425" y="2014538"/>
          <p14:tracePt t="57112" x="479425" y="1997075"/>
          <p14:tracePt t="57124" x="463550" y="1971675"/>
          <p14:tracePt t="57140" x="463550" y="1946275"/>
          <p14:tracePt t="57157" x="454025" y="1946275"/>
          <p14:tracePt t="57193" x="454025" y="1928813"/>
          <p14:tracePt t="57265" x="446088" y="1928813"/>
          <p14:tracePt t="57390" x="0" y="0"/>
        </p14:tracePtLst>
        <p14:tracePtLst>
          <p14:tracePt t="70329" x="968375" y="5829300"/>
          <p14:tracePt t="70553" x="968375" y="5821363"/>
          <p14:tracePt t="70625" x="985838" y="5811838"/>
          <p14:tracePt t="70633" x="1011238" y="5794375"/>
          <p14:tracePt t="70639" x="1020763" y="5786438"/>
          <p14:tracePt t="70657" x="1063625" y="5786438"/>
          <p14:tracePt t="70681" x="1114425" y="5778500"/>
          <p14:tracePt t="70697" x="1106488" y="5761038"/>
          <p14:tracePt t="70722" x="1122363" y="5743575"/>
          <p14:tracePt t="70761" x="1131888" y="5743575"/>
          <p14:tracePt t="70772" x="1149350" y="5743575"/>
          <p14:tracePt t="70790" x="1131888" y="5718175"/>
          <p14:tracePt t="70809" x="1157288" y="5726113"/>
          <p14:tracePt t="70817" x="1149350" y="5718175"/>
          <p14:tracePt t="70873" x="1165225" y="5718175"/>
          <p14:tracePt t="70913" x="1200150" y="5700713"/>
          <p14:tracePt t="70921" x="1217613" y="5700713"/>
          <p14:tracePt t="70925" x="1225550" y="5700713"/>
          <p14:tracePt t="70940" x="1243013" y="5692775"/>
          <p14:tracePt t="70957" x="1277938" y="5692775"/>
          <p14:tracePt t="70973" x="1320800" y="5675313"/>
          <p14:tracePt t="70990" x="1336675" y="5675313"/>
          <p14:tracePt t="71025" x="1354138" y="5683250"/>
          <p14:tracePt t="71041" x="1346200" y="5675313"/>
          <p14:tracePt t="71041" x="1336675" y="5675313"/>
          <p14:tracePt t="71369" x="1328738" y="5675313"/>
          <p14:tracePt t="71377" x="1311275" y="5692775"/>
          <p14:tracePt t="71390" x="1303338" y="5692775"/>
          <p14:tracePt t="71408" x="1268413" y="5692775"/>
          <p14:tracePt t="71425" x="1268413" y="5708650"/>
          <p14:tracePt t="71465" x="1260475" y="5708650"/>
          <p14:tracePt t="71473" x="1243013" y="5708650"/>
          <p14:tracePt t="71480" x="1217613" y="5726113"/>
          <p14:tracePt t="71491" x="1208088" y="5726113"/>
          <p14:tracePt t="71508" x="1174750" y="5735638"/>
          <p14:tracePt t="71545" x="1157288" y="5735638"/>
          <p14:tracePt t="71561" x="1149350" y="5735638"/>
          <p14:tracePt t="71593" x="1131888" y="5743575"/>
          <p14:tracePt t="71609" x="1114425" y="5743575"/>
          <p14:tracePt t="71657" x="1096963" y="5743575"/>
          <p14:tracePt t="71713" x="1089025" y="5743575"/>
          <p14:tracePt t="71725" x="1071563" y="5743575"/>
          <p14:tracePt t="71742" x="1054100" y="5743575"/>
          <p14:tracePt t="71758" x="1036638" y="5743575"/>
          <p14:tracePt t="71775" x="1020763" y="5743575"/>
          <p14:tracePt t="71817" x="993775" y="5751513"/>
          <p14:tracePt t="71829" x="977900" y="5751513"/>
          <p14:tracePt t="71865" x="968375" y="5751513"/>
          <p14:tracePt t="71873" x="950913" y="5751513"/>
          <p14:tracePt t="71889" x="935038" y="5751513"/>
          <p14:tracePt t="71937" x="925513" y="5751513"/>
          <p14:tracePt t="72161" x="942975" y="5726113"/>
          <p14:tracePt t="72168" x="960438" y="5726113"/>
          <p14:tracePt t="72175" x="1003300" y="5708650"/>
          <p14:tracePt t="72193" x="1071563" y="5675313"/>
          <p14:tracePt t="72210" x="1131888" y="5649913"/>
          <p14:tracePt t="72226" x="1139825" y="5640388"/>
          <p14:tracePt t="72243" x="1157288" y="5640388"/>
          <p14:tracePt t="72259" x="1192213" y="5622925"/>
          <p14:tracePt t="72297" x="1208088" y="5622925"/>
          <p14:tracePt t="72305" x="1235075" y="5607050"/>
          <p14:tracePt t="72313" x="1250950" y="5607050"/>
          <p14:tracePt t="72326" x="1268413" y="5597525"/>
          <p14:tracePt t="72343" x="1293813" y="5597525"/>
          <p14:tracePt t="72360" x="1293813" y="5589588"/>
          <p14:tracePt t="72577" x="1285875" y="5589588"/>
          <p14:tracePt t="72585" x="1268413" y="5607050"/>
          <p14:tracePt t="72599" x="1225550" y="5622925"/>
          <p14:tracePt t="72633" x="1208088" y="5632450"/>
          <p14:tracePt t="72665" x="1208088" y="5640388"/>
          <p14:tracePt t="72713" x="1182688" y="5649913"/>
          <p14:tracePt t="72713" x="1165225" y="5649913"/>
          <p14:tracePt t="72745" x="1149350" y="5649913"/>
          <p14:tracePt t="72745" x="1114425" y="5649913"/>
          <p14:tracePt t="72769" x="1096963" y="5657850"/>
          <p14:tracePt t="72777" x="1079500" y="5657850"/>
          <p14:tracePt t="72794" x="1071563" y="5657850"/>
          <p14:tracePt t="72811" x="1036638" y="5665788"/>
          <p14:tracePt t="72857" x="1003300" y="5675313"/>
          <p14:tracePt t="72873" x="968375" y="5675313"/>
          <p14:tracePt t="72878" x="960438" y="5675313"/>
          <p14:tracePt t="72894" x="942975" y="5675313"/>
          <p14:tracePt t="72985" x="925513" y="5675313"/>
          <p14:tracePt t="73129" x="942975" y="5657850"/>
          <p14:tracePt t="73137" x="985838" y="5649913"/>
          <p14:tracePt t="73145" x="1011238" y="5632450"/>
          <p14:tracePt t="73162" x="1028700" y="5632450"/>
          <p14:tracePt t="73178" x="1106488" y="5589588"/>
          <p14:tracePt t="73195" x="1122363" y="5564188"/>
          <p14:tracePt t="73212" x="1149350" y="5564188"/>
          <p14:tracePt t="73228" x="1182688" y="5546725"/>
          <p14:tracePt t="73245" x="1235075" y="5529263"/>
          <p14:tracePt t="73262" x="1250950" y="5529263"/>
          <p14:tracePt t="73279" x="1235075" y="5529263"/>
          <p14:tracePt t="73329" x="1243013" y="5529263"/>
          <p14:tracePt t="73339" x="1260475" y="5529263"/>
          <p14:tracePt t="73409" x="1277938" y="5511800"/>
          <p14:tracePt t="73417" x="1268413" y="5511800"/>
          <p14:tracePt t="73441" x="1277938" y="5511800"/>
          <p14:tracePt t="73463" x="1303338" y="5521325"/>
          <p14:tracePt t="73609" x="1293813" y="5521325"/>
          <p14:tracePt t="73657" x="1285875" y="5529263"/>
          <p14:tracePt t="73665" x="1277938" y="5537200"/>
          <p14:tracePt t="73801" x="1268413" y="5537200"/>
          <p14:tracePt t="73801" x="1225550" y="5546725"/>
          <p14:tracePt t="73813" x="1182688" y="5554663"/>
          <p14:tracePt t="73830" x="1174750" y="5554663"/>
          <p14:tracePt t="73846" x="1149350" y="5554663"/>
          <p14:tracePt t="73863" x="1122363" y="5554663"/>
          <p14:tracePt t="73880" x="1114425" y="5554663"/>
          <p14:tracePt t="73897" x="1096963" y="5554663"/>
          <p14:tracePt t="73914" x="1063625" y="5554663"/>
          <p14:tracePt t="73953" x="1046163" y="5554663"/>
          <p14:tracePt t="73969" x="1028700" y="5554663"/>
          <p14:tracePt t="73997" x="1003300" y="5554663"/>
          <p14:tracePt t="74017" x="985838" y="5554663"/>
          <p14:tracePt t="74017" x="968375" y="5554663"/>
          <p14:tracePt t="74030" x="960438" y="5554663"/>
          <p14:tracePt t="74065" x="942975" y="5564188"/>
          <p14:tracePt t="74305" x="960438" y="5564188"/>
          <p14:tracePt t="74313" x="977900" y="5546725"/>
          <p14:tracePt t="74321" x="1046163" y="5537200"/>
          <p14:tracePt t="74331" x="1054100" y="5537200"/>
          <p14:tracePt t="74347" x="1106488" y="5521325"/>
          <p14:tracePt t="74365" x="1149350" y="5503863"/>
          <p14:tracePt t="74382" x="1165225" y="5503863"/>
          <p14:tracePt t="74398" x="1217613" y="5486400"/>
          <p14:tracePt t="74415" x="1260475" y="5486400"/>
          <p14:tracePt t="74431" x="1363663" y="5468938"/>
          <p14:tracePt t="74448" x="1354138" y="5468938"/>
          <p14:tracePt t="74465" x="1346200" y="5468938"/>
          <p14:tracePt t="74481" x="1363663" y="5451475"/>
          <p14:tracePt t="74498" x="1379538" y="5451475"/>
          <p14:tracePt t="74515" x="1379538" y="5478463"/>
          <p14:tracePt t="74532" x="1379538" y="5494338"/>
          <p14:tracePt t="74940"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p:txBody>
          <a:bodyPr/>
          <a:lstStyle/>
          <a:p>
            <a:r>
              <a:rPr lang="en-GB"/>
              <a:t>After low pass filter</a:t>
            </a:r>
          </a:p>
        </p:txBody>
      </p:sp>
      <p:pic>
        <p:nvPicPr>
          <p:cNvPr id="1039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750"/>
            <a:ext cx="8956675" cy="514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93"/>
    </mc:Choice>
    <mc:Fallback xmlns="">
      <p:transition spd="slow" advTm="33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en-GB" sz="3200"/>
              <a:t>Very low frequency component, suggests that high pass filter also needed</a:t>
            </a:r>
          </a:p>
        </p:txBody>
      </p:sp>
      <p:pic>
        <p:nvPicPr>
          <p:cNvPr id="1041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763" y="1484313"/>
            <a:ext cx="8645525"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630"/>
    </mc:Choice>
    <mc:Fallback xmlns="">
      <p:transition spd="slow" advTm="21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619" x="1517650" y="2940050"/>
          <p14:tracePt t="4862" x="1535113" y="2949575"/>
          <p14:tracePt t="4868" x="1543050" y="2974975"/>
          <p14:tracePt t="4893" x="1550988" y="2982913"/>
          <p14:tracePt t="4909" x="1568450" y="2992438"/>
          <p14:tracePt t="4917" x="1585913" y="2992438"/>
          <p14:tracePt t="4946" x="1593850" y="2992438"/>
          <p14:tracePt t="4957" x="1603375" y="2992438"/>
          <p14:tracePt t="4982" x="1620838" y="3000375"/>
          <p14:tracePt t="4997" x="1628775" y="3000375"/>
          <p14:tracePt t="5022" x="1646238" y="3008313"/>
          <p14:tracePt t="5061" x="1663700" y="3017838"/>
          <p14:tracePt t="5070" x="1663700" y="3025775"/>
          <p14:tracePt t="5085" x="1663700" y="3035300"/>
          <p14:tracePt t="5100" x="1663700" y="3043238"/>
          <p14:tracePt t="5133" x="1679575" y="3043238"/>
          <p14:tracePt t="5141" x="1739900" y="3043238"/>
          <p14:tracePt t="5181" x="1739900" y="3035300"/>
          <p14:tracePt t="5205" x="1757363" y="3035300"/>
          <p14:tracePt t="5213" x="1782763" y="3060700"/>
          <p14:tracePt t="5222" x="1792288" y="3060700"/>
          <p14:tracePt t="5231" x="1800225" y="3060700"/>
          <p14:tracePt t="5247" x="1835150" y="3068638"/>
          <p14:tracePt t="5264" x="1860550" y="3078163"/>
          <p14:tracePt t="5280" x="1893888" y="3086100"/>
          <p14:tracePt t="5298" x="1928813" y="3103563"/>
          <p14:tracePt t="5315" x="1963738" y="3111500"/>
          <p14:tracePt t="5331" x="2014538" y="3121025"/>
          <p14:tracePt t="5348" x="2039938" y="3128963"/>
          <p14:tracePt t="5364" x="2082800" y="3128963"/>
          <p14:tracePt t="5381" x="2092325" y="3136900"/>
          <p14:tracePt t="5398" x="2108200" y="3136900"/>
          <p14:tracePt t="5414" x="2100263" y="3136900"/>
          <p14:tracePt t="5431" x="2074863" y="3128963"/>
          <p14:tracePt t="5448" x="2092325" y="3111500"/>
          <p14:tracePt t="5465" x="2108200" y="3111500"/>
          <p14:tracePt t="5501" x="2108200" y="3121025"/>
          <p14:tracePt t="5526" x="2125663" y="3103563"/>
          <p14:tracePt t="5531" x="2117725" y="3103563"/>
          <p14:tracePt t="5548" x="2108200" y="3111500"/>
          <p14:tracePt t="5565" x="2108200" y="3121025"/>
          <p14:tracePt t="5581" x="2135188" y="3128963"/>
          <p14:tracePt t="5599" x="2168525" y="3128963"/>
          <p14:tracePt t="5615" x="2211388" y="3128963"/>
          <p14:tracePt t="5632" x="2254250" y="3136900"/>
          <p14:tracePt t="5649" x="2314575" y="3146425"/>
          <p14:tracePt t="5665" x="2332038" y="3154363"/>
          <p14:tracePt t="5682" x="2365375" y="3163888"/>
          <p14:tracePt t="5698" x="2400300" y="3171825"/>
          <p14:tracePt t="5715" x="2443163" y="3249613"/>
          <p14:tracePt t="5733" x="2520950" y="3257550"/>
          <p14:tracePt t="5749" x="2546350" y="3257550"/>
          <p14:tracePt t="5766" x="2579688" y="3275013"/>
          <p14:tracePt t="5782" x="2606675" y="3282950"/>
          <p14:tracePt t="5800" x="2657475" y="3265488"/>
          <p14:tracePt t="5817" x="2682875" y="3265488"/>
          <p14:tracePt t="5833" x="2768600" y="3300413"/>
          <p14:tracePt t="5850" x="2786063" y="3308350"/>
          <p14:tracePt t="5866" x="2828925" y="3308350"/>
          <p14:tracePt t="5883" x="2863850" y="3317875"/>
          <p14:tracePt t="5900" x="2889250" y="3317875"/>
          <p14:tracePt t="5917" x="2932113" y="3343275"/>
          <p14:tracePt t="5934" x="3000375" y="3351213"/>
          <p14:tracePt t="5950" x="3017838" y="3360738"/>
          <p14:tracePt t="5967" x="3043238" y="3368675"/>
          <p14:tracePt t="5984" x="3060700" y="3368675"/>
          <p14:tracePt t="6000" x="3068638" y="3368675"/>
          <p14:tracePt t="6017" x="3111500" y="3378200"/>
          <p14:tracePt t="6033" x="3146425" y="3378200"/>
          <p14:tracePt t="6051" x="3171825" y="3394075"/>
          <p14:tracePt t="6068" x="3232150" y="3394075"/>
          <p14:tracePt t="6084" x="3282950" y="3394075"/>
          <p14:tracePt t="6101" x="3325813" y="3403600"/>
          <p14:tracePt t="6117" x="3335338" y="3394075"/>
          <p14:tracePt t="6134" x="3429000" y="3403600"/>
          <p14:tracePt t="6151" x="3497263" y="3411538"/>
          <p14:tracePt t="6167" x="3575050" y="3411538"/>
          <p14:tracePt t="6184" x="3651250" y="3394075"/>
          <p14:tracePt t="6200" x="3763963" y="3308350"/>
          <p14:tracePt t="6218" x="3840163" y="3308350"/>
          <p14:tracePt t="6235" x="3900488" y="3325813"/>
          <p14:tracePt t="6251" x="3968750" y="3308350"/>
          <p14:tracePt t="6268" x="4021138" y="3308350"/>
          <p14:tracePt t="6284" x="4106863" y="3317875"/>
          <p14:tracePt t="6301" x="4140200" y="3317875"/>
          <p14:tracePt t="6318" x="4183063" y="3317875"/>
          <p14:tracePt t="6334" x="4235450" y="3300413"/>
          <p14:tracePt t="6351" x="4311650" y="3300413"/>
          <p14:tracePt t="6368" x="4337050" y="3300413"/>
          <p14:tracePt t="6384" x="4379913" y="3282950"/>
          <p14:tracePt t="6402" x="4449763" y="3282950"/>
          <p14:tracePt t="6418" x="4535488" y="3292475"/>
          <p14:tracePt t="6435" x="4594225" y="3292475"/>
          <p14:tracePt t="6451" x="4664075" y="3292475"/>
          <p14:tracePt t="6468" x="4706938" y="3292475"/>
          <p14:tracePt t="6485" x="4860925" y="3308350"/>
          <p14:tracePt t="6501" x="4964113" y="3317875"/>
          <p14:tracePt t="6518" x="5040313" y="3325813"/>
          <p14:tracePt t="6534" x="5075238" y="3308350"/>
          <p14:tracePt t="6552" x="5083175" y="3308350"/>
          <p14:tracePt t="6569" x="5178425" y="3325813"/>
          <p14:tracePt t="6585" x="5237163" y="3308350"/>
          <p14:tracePt t="6602" x="5297488" y="3325813"/>
          <p14:tracePt t="6618" x="5383213" y="3325813"/>
          <p14:tracePt t="6635" x="5435600" y="3325813"/>
          <p14:tracePt t="6652" x="5494338" y="3335338"/>
          <p14:tracePt t="6668" x="5564188" y="3343275"/>
          <p14:tracePt t="6686" x="5607050" y="3343275"/>
          <p14:tracePt t="6702" x="5768975" y="3335338"/>
          <p14:tracePt t="6719" x="5803900" y="3335338"/>
          <p14:tracePt t="6736" x="5837238" y="3343275"/>
          <p14:tracePt t="6752" x="5889625" y="3343275"/>
          <p14:tracePt t="6769" x="5949950" y="3351213"/>
          <p14:tracePt t="6785" x="5983288" y="3351213"/>
          <p14:tracePt t="6802" x="6026150" y="3351213"/>
          <p14:tracePt t="6819" x="6078538" y="3351213"/>
          <p14:tracePt t="6835" x="6137275" y="3360738"/>
          <p14:tracePt t="6853" x="6180138" y="3360738"/>
          <p14:tracePt t="6869" x="6215063" y="3368675"/>
          <p14:tracePt t="6886" x="6249988" y="3368675"/>
          <p14:tracePt t="6903" x="6335713" y="3368675"/>
          <p14:tracePt t="6919" x="6464300" y="3368675"/>
          <p14:tracePt t="6936" x="6540500" y="3378200"/>
          <p14:tracePt t="6952" x="6643688" y="3351213"/>
          <p14:tracePt t="6969" x="6721475" y="3351213"/>
          <p14:tracePt t="6987" x="6764338" y="3325813"/>
          <p14:tracePt t="7002" x="6850063" y="3325813"/>
          <p14:tracePt t="7020" x="6908800" y="3325813"/>
          <p14:tracePt t="7036" x="6935788" y="3325813"/>
          <p14:tracePt t="7054" x="6978650" y="3335338"/>
          <p14:tracePt t="7070" x="7037388" y="3343275"/>
          <p14:tracePt t="7086" x="7054850" y="3343275"/>
          <p14:tracePt t="7103" x="7072313" y="3343275"/>
          <p14:tracePt t="7119" x="7123113" y="3343275"/>
          <p14:tracePt t="7136" x="7158038" y="3325813"/>
          <p14:tracePt t="7153" x="7192963" y="3325813"/>
          <p14:tracePt t="7170" x="7243763" y="3308350"/>
          <p14:tracePt t="7187" x="7261225" y="3308350"/>
          <p14:tracePt t="7203" x="7312025" y="3292475"/>
          <p14:tracePt t="7220" x="7354888" y="3282950"/>
          <p14:tracePt t="7237" x="7423150" y="3265488"/>
          <p14:tracePt t="7253" x="7483475" y="3240088"/>
          <p14:tracePt t="7253" x="7569200" y="3257550"/>
          <p14:tracePt t="7270" x="7604125" y="3265488"/>
          <p14:tracePt t="7286" x="7654925" y="3240088"/>
          <p14:tracePt t="7303" x="7707313" y="3232150"/>
          <p14:tracePt t="7321" x="7723188" y="3240088"/>
          <p14:tracePt t="7337" x="7766050" y="3240088"/>
          <p14:tracePt t="7354" x="7808913" y="3214688"/>
          <p14:tracePt t="7370" x="7851775" y="3214688"/>
          <p14:tracePt t="7387" x="7894638" y="3214688"/>
          <p14:tracePt t="7404" x="7921625" y="3214688"/>
          <p14:tracePt t="7420" x="7947025" y="3197225"/>
          <p14:tracePt t="7437" x="7954963" y="3197225"/>
          <p14:tracePt t="7453" x="8007350" y="3214688"/>
          <p14:tracePt t="7470" x="8040688" y="3189288"/>
          <p14:tracePt t="7488" x="8058150" y="3197225"/>
          <p14:tracePt t="7504" x="8066088" y="3197225"/>
          <p14:tracePt t="7521" x="8075613" y="3214688"/>
          <p14:tracePt t="7537" x="8093075" y="3197225"/>
          <p14:tracePt t="7554" x="8093075" y="3163888"/>
          <p14:tracePt t="7571" x="8108950" y="3146425"/>
          <p14:tracePt t="7587" x="8126413" y="3146425"/>
          <p14:tracePt t="7604" x="8151813" y="3146425"/>
          <p14:tracePt t="7620" x="8169275" y="3136900"/>
          <p14:tracePt t="7638" x="8186738" y="3136900"/>
          <p14:tracePt t="7655" x="8237538" y="3136900"/>
          <p14:tracePt t="7671" x="8264525" y="3121025"/>
          <p14:tracePt t="7688" x="8280400" y="3121025"/>
          <p14:tracePt t="7704" x="8297863" y="3121025"/>
          <p14:tracePt t="7721" x="8307388" y="3121025"/>
          <p14:tracePt t="7738" x="8323263" y="3121025"/>
          <p14:tracePt t="7754" x="8350250" y="3121025"/>
          <p14:tracePt t="7771" x="8366125" y="3121025"/>
          <p14:tracePt t="7788" x="8393113" y="3121025"/>
          <p14:tracePt t="7805" x="8408988" y="3121025"/>
          <p14:tracePt t="7822" x="8435975" y="3121025"/>
          <p14:tracePt t="7838" x="8451850" y="3121025"/>
          <p14:tracePt t="7855" x="8478838" y="3128963"/>
          <p14:tracePt t="7871" x="8494713" y="3128963"/>
          <p14:tracePt t="7888" x="8504238" y="3128963"/>
          <p14:tracePt t="7905" x="8537575" y="3111500"/>
          <p14:tracePt t="7943" x="8547100" y="3111500"/>
          <p14:tracePt t="7950" x="8572500" y="3094038"/>
          <p14:tracePt t="7972" x="8597900" y="3086100"/>
          <p14:tracePt t="7990" x="8615363" y="3094038"/>
          <p14:tracePt t="7996" x="8640763" y="3094038"/>
          <p14:tracePt t="8005" x="8658225" y="3094038"/>
          <p14:tracePt t="8022" x="8675688" y="3094038"/>
          <p14:tracePt t="8039" x="8683625" y="3094038"/>
          <p14:tracePt t="8102" x="8693150" y="3094038"/>
          <p14:tracePt t="8182" x="8693150" y="3086100"/>
          <p14:tracePt t="8211" x="8709025" y="3086100"/>
          <p14:tracePt t="8246" x="8743950" y="3094038"/>
          <p14:tracePt t="8253" x="8761413" y="3094038"/>
          <p14:tracePt t="8256" x="8769350" y="3078163"/>
          <p14:tracePt t="8326" x="8769350" y="3068638"/>
          <p14:tracePt t="8725" x="8761413" y="3068638"/>
          <p14:tracePt t="8734" x="8761413" y="3078163"/>
          <p14:tracePt t="8757" x="8751888" y="3086100"/>
          <p14:tracePt t="8774" x="8751888" y="3094038"/>
          <p14:tracePt t="8776" x="8743950" y="3103563"/>
          <p14:tracePt t="8821" x="8736013" y="3111500"/>
          <p14:tracePt t="8845" x="8718550" y="3111500"/>
          <p14:tracePt t="8856" x="8701088" y="3111500"/>
          <p14:tracePt t="8862" x="8650288" y="3121025"/>
          <p14:tracePt t="8873" x="8640763" y="3121025"/>
          <p14:tracePt t="8890" x="8589963" y="3128963"/>
          <p14:tracePt t="8906" x="8564563" y="3128963"/>
          <p14:tracePt t="8923" x="8547100" y="3136900"/>
          <p14:tracePt t="8940" x="8547100" y="3146425"/>
          <p14:tracePt t="8956" x="8512175" y="3136900"/>
          <p14:tracePt t="8973" x="8494713" y="3136900"/>
          <p14:tracePt t="9173" x="8401050" y="3154363"/>
          <p14:tracePt t="9176" x="8221663" y="3222625"/>
          <p14:tracePt t="9191" x="8151813" y="3222625"/>
          <p14:tracePt t="9207" x="8126413" y="3232150"/>
          <p14:tracePt t="9224" x="8058150" y="3240088"/>
          <p14:tracePt t="9240" x="7964488" y="3335338"/>
          <p14:tracePt t="9257" x="7937500" y="3343275"/>
          <p14:tracePt t="9274" x="7861300" y="3386138"/>
          <p14:tracePt t="9290" x="7826375" y="3386138"/>
          <p14:tracePt t="9307" x="7732713" y="3394075"/>
          <p14:tracePt t="9323" x="7664450" y="3411538"/>
          <p14:tracePt t="9341" x="7483475" y="3446463"/>
          <p14:tracePt t="9358" x="7389813" y="3454400"/>
          <p14:tracePt t="9374" x="7235825" y="3514725"/>
          <p14:tracePt t="9391" x="7175500" y="3514725"/>
          <p14:tracePt t="9407" x="7158038" y="3514725"/>
          <p14:tracePt t="9424" x="7064375" y="3532188"/>
          <p14:tracePt t="9441" x="6978650" y="3549650"/>
          <p14:tracePt t="9457" x="6926263" y="3549650"/>
          <p14:tracePt t="9474" x="6883400" y="3549650"/>
          <p14:tracePt t="9491" x="6832600" y="3557588"/>
          <p14:tracePt t="9508" x="6764338" y="3557588"/>
          <p14:tracePt t="9525" x="6704013" y="3565525"/>
          <p14:tracePt t="9541" x="6661150" y="3565525"/>
          <p14:tracePt t="9558" x="6592888" y="3549650"/>
          <p14:tracePt t="9574" x="6532563" y="3557588"/>
          <p14:tracePt t="9591" x="6464300" y="3557588"/>
          <p14:tracePt t="9608" x="6283325" y="3565525"/>
          <p14:tracePt t="9624" x="6207125" y="3582988"/>
          <p14:tracePt t="9642" x="6111875" y="3600450"/>
          <p14:tracePt t="9658" x="5983288" y="3600450"/>
          <p14:tracePt t="9675" x="5880100" y="3608388"/>
          <p14:tracePt t="9692" x="5778500" y="3592513"/>
          <p14:tracePt t="9708" x="5649913" y="3497263"/>
          <p14:tracePt t="9725" x="5521325" y="3479800"/>
          <p14:tracePt t="9741" x="5349875" y="3506788"/>
          <p14:tracePt t="9758" x="5246688" y="3522663"/>
          <p14:tracePt t="9775" x="5092700" y="3565525"/>
          <p14:tracePt t="9791" x="4818063" y="3575050"/>
          <p14:tracePt t="9809" x="4706938" y="3575050"/>
          <p14:tracePt t="9825" x="4611688" y="3582988"/>
          <p14:tracePt t="9842" x="4603750" y="3575050"/>
          <p14:tracePt t="9859" x="4637088" y="3608388"/>
          <p14:tracePt t="9893" x="4629150" y="3600450"/>
          <p14:tracePt t="9908" x="4603750" y="3600450"/>
          <p14:tracePt t="9909" x="4535488" y="3582988"/>
          <p14:tracePt t="9925" x="4483100" y="3592513"/>
          <p14:tracePt t="9942" x="4440238" y="3592513"/>
          <p14:tracePt t="9959" x="4379913" y="3575050"/>
          <p14:tracePt t="9976" x="4303713" y="3565525"/>
          <p14:tracePt t="9992" x="4192588" y="3549650"/>
          <p14:tracePt t="10009" x="4149725" y="3549650"/>
          <p14:tracePt t="10026" x="4114800" y="3549650"/>
          <p14:tracePt t="10043" x="4106863" y="3540125"/>
          <p14:tracePt t="10059" x="4054475" y="3522663"/>
          <p14:tracePt t="10075" x="3935413" y="3532188"/>
          <p14:tracePt t="10092" x="3789363" y="3532188"/>
          <p14:tracePt t="10110" x="3729038" y="3540125"/>
          <p14:tracePt t="10126" x="3686175" y="3522663"/>
          <p14:tracePt t="10143" x="3625850" y="3506788"/>
          <p14:tracePt t="10159" x="3522663" y="3514725"/>
          <p14:tracePt t="10176" x="3497263" y="3514725"/>
          <p14:tracePt t="10221" x="3471863" y="3514725"/>
          <p14:tracePt t="10230" x="3454400" y="3514725"/>
          <p14:tracePt t="10261" x="3454400" y="3506788"/>
          <p14:tracePt t="10261" x="3421063" y="3497263"/>
          <p14:tracePt t="10277" x="3386138" y="3506788"/>
          <p14:tracePt t="10293" x="3360738" y="3489325"/>
          <p14:tracePt t="10310" x="3317875" y="3463925"/>
          <p14:tracePt t="10326" x="3265488" y="3471863"/>
          <p14:tracePt t="10343" x="3257550" y="3471863"/>
          <p14:tracePt t="10360" x="3206750" y="3471863"/>
          <p14:tracePt t="10376" x="3179763" y="3471863"/>
          <p14:tracePt t="10393" x="3060700" y="3463925"/>
          <p14:tracePt t="10409" x="3025775" y="3446463"/>
          <p14:tracePt t="10426" x="2965450" y="3446463"/>
          <p14:tracePt t="10444" x="2879725" y="3429000"/>
          <p14:tracePt t="10460" x="2828925" y="3436938"/>
          <p14:tracePt t="10477" x="2743200" y="3421063"/>
          <p14:tracePt t="10493" x="2674938" y="3403600"/>
          <p14:tracePt t="10510" x="2606675" y="3411538"/>
          <p14:tracePt t="10527" x="2536825" y="3411538"/>
          <p14:tracePt t="10543" x="2365375" y="3394075"/>
          <p14:tracePt t="10560" x="2297113" y="3394075"/>
          <p14:tracePt t="10577" x="2211388" y="3394075"/>
          <p14:tracePt t="10594" x="2143125" y="3394075"/>
          <p14:tracePt t="10611" x="2092325" y="3378200"/>
          <p14:tracePt t="10627" x="1963738" y="3378200"/>
          <p14:tracePt t="10644" x="1920875" y="3360738"/>
          <p14:tracePt t="10660" x="1808163" y="3343275"/>
          <p14:tracePt t="10677" x="1739900" y="3343275"/>
          <p14:tracePt t="10694" x="1714500" y="3343275"/>
          <p14:tracePt t="10710" x="1671638" y="3300413"/>
          <p14:tracePt t="10727" x="1603375" y="3308350"/>
          <p14:tracePt t="10744" x="1568450" y="3308350"/>
          <p14:tracePt t="10761" x="1535113" y="3282950"/>
          <p14:tracePt t="10778" x="1482725" y="3282950"/>
          <p14:tracePt t="10794" x="1465263" y="3275013"/>
          <p14:tracePt t="10811" x="1449388" y="3275013"/>
          <p14:tracePt t="10827" x="1449388" y="3265488"/>
          <p14:tracePt t="10844" x="1422400" y="3275013"/>
          <p14:tracePt t="10861" x="1414463" y="3265488"/>
          <p14:tracePt t="11061" x="1406525" y="3249613"/>
          <p14:tracePt t="11078" x="1397000" y="3249613"/>
          <p14:tracePt t="11161"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ChangeArrowheads="1"/>
          </p:cNvSpPr>
          <p:nvPr>
            <p:ph type="title"/>
          </p:nvPr>
        </p:nvSpPr>
        <p:spPr/>
        <p:txBody>
          <a:bodyPr/>
          <a:lstStyle/>
          <a:p>
            <a:r>
              <a:rPr lang="en-US"/>
              <a:t>Low and high frequencies removed</a:t>
            </a:r>
            <a:endParaRPr lang="en-GB"/>
          </a:p>
        </p:txBody>
      </p:sp>
      <p:pic>
        <p:nvPicPr>
          <p:cNvPr id="1043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1417638"/>
            <a:ext cx="8643937" cy="497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850"/>
    </mc:Choice>
    <mc:Fallback xmlns="">
      <p:transition spd="slow" advTm="7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862" x="1979613" y="3960813"/>
          <p14:tracePt t="25978" x="1979613" y="3925888"/>
          <p14:tracePt t="25986" x="1979613" y="3857625"/>
          <p14:tracePt t="25993" x="1979613" y="3729038"/>
          <p14:tracePt t="26009" x="1868488" y="3497263"/>
          <p14:tracePt t="26026" x="1868488" y="3360738"/>
          <p14:tracePt t="26049" x="1860550" y="3154363"/>
          <p14:tracePt t="26058" x="1860550" y="3136900"/>
          <p14:tracePt t="26091" x="1860550" y="2974975"/>
          <p14:tracePt t="26097" x="1868488" y="2957513"/>
          <p14:tracePt t="26113" x="1868488" y="2879725"/>
          <p14:tracePt t="26129" x="1851025" y="2836863"/>
          <p14:tracePt t="26146" x="1825625" y="2751138"/>
          <p14:tracePt t="26161" x="1825625" y="2735263"/>
          <p14:tracePt t="26225" x="1808163" y="2863850"/>
          <p14:tracePt t="26234" x="1808163" y="3025775"/>
          <p14:tracePt t="26258" x="1843088" y="3265488"/>
          <p14:tracePt t="26265" x="1860550" y="3386138"/>
          <p14:tracePt t="26275" x="1946275" y="3565525"/>
          <p14:tracePt t="26291" x="2022475" y="3694113"/>
          <p14:tracePt t="26308" x="2039938" y="3694113"/>
          <p14:tracePt t="26324" x="2049463" y="3711575"/>
          <p14:tracePt t="26411" x="2057400" y="3678238"/>
          <p14:tracePt t="26417" x="2092325" y="3471863"/>
          <p14:tracePt t="26425" x="2135188" y="3222625"/>
          <p14:tracePt t="26442" x="2143125" y="3222625"/>
          <p14:tracePt t="26458" x="2236788" y="3008313"/>
          <p14:tracePt t="26475" x="2263775" y="2854325"/>
          <p14:tracePt t="26491" x="2279650" y="2751138"/>
          <p14:tracePt t="26530" x="2279650" y="2735263"/>
          <p14:tracePt t="26570" x="2279650" y="2751138"/>
          <p14:tracePt t="26577" x="2236788" y="2879725"/>
          <p14:tracePt t="26592" x="2271713" y="3068638"/>
          <p14:tracePt t="26609" x="2279650" y="3222625"/>
          <p14:tracePt t="26625" x="2322513" y="3378200"/>
          <p14:tracePt t="26642" x="2339975" y="3429000"/>
          <p14:tracePt t="26658" x="2349500" y="3446463"/>
          <p14:tracePt t="26730" x="2349500" y="3421063"/>
          <p14:tracePt t="26738" x="2357438" y="3325813"/>
          <p14:tracePt t="26742" x="2408238" y="3146425"/>
          <p14:tracePt t="26759" x="2493963" y="2982913"/>
          <p14:tracePt t="26776" x="2614613" y="2760663"/>
          <p14:tracePt t="26792" x="2768600" y="2546350"/>
          <p14:tracePt t="26810" x="2794000" y="2468563"/>
          <p14:tracePt t="26865" x="2803525" y="2493963"/>
          <p14:tracePt t="26876" x="2932113" y="2828925"/>
          <p14:tracePt t="26894" x="3078163" y="3249613"/>
          <p14:tracePt t="26909" x="3240088" y="3635375"/>
          <p14:tracePt t="26926" x="3308350" y="3721100"/>
          <p14:tracePt t="26943" x="3378200" y="3925888"/>
          <p14:tracePt t="26959" x="3463925" y="4011613"/>
          <p14:tracePt t="26976" x="3506788" y="4089400"/>
          <p14:tracePt t="27033" x="3514725" y="4064000"/>
          <p14:tracePt t="27041" x="3608388" y="3943350"/>
          <p14:tracePt t="27060" x="3625850" y="3917950"/>
          <p14:tracePt t="27060" x="3711575" y="3806825"/>
          <p14:tracePt t="27076" x="3822700" y="3582988"/>
          <p14:tracePt t="27093" x="3935413" y="3403600"/>
          <p14:tracePt t="27110" x="4132263" y="2949575"/>
          <p14:tracePt t="27126" x="4286250" y="2692400"/>
          <p14:tracePt t="27169" x="4303713" y="2708275"/>
          <p14:tracePt t="27177" x="4311650" y="2906713"/>
          <p14:tracePt t="27178" x="4337050" y="3240088"/>
          <p14:tracePt t="27194" x="4346575" y="3592513"/>
          <p14:tracePt t="27210" x="4371975" y="3849688"/>
          <p14:tracePt t="27227" x="4414838" y="4037013"/>
          <p14:tracePt t="27243" x="4457700" y="4268788"/>
          <p14:tracePt t="27260" x="4492625" y="4422775"/>
          <p14:tracePt t="27278" x="4508500" y="4440238"/>
          <p14:tracePt t="27321" x="4518025" y="4414838"/>
          <p14:tracePt t="27329" x="4535488" y="4303713"/>
          <p14:tracePt t="27337" x="4578350" y="4294188"/>
          <p14:tracePt t="27345" x="4603750" y="4106863"/>
          <p14:tracePt t="27361" x="4740275" y="3849688"/>
          <p14:tracePt t="27377" x="4792663" y="3651250"/>
          <p14:tracePt t="27394" x="4843463" y="3575050"/>
          <p14:tracePt t="27449" x="4843463" y="3592513"/>
          <p14:tracePt t="27449" x="4868863" y="3857625"/>
          <p14:tracePt t="27461" x="4911725" y="4132263"/>
          <p14:tracePt t="27478" x="5075238" y="5221288"/>
          <p14:tracePt t="27494" x="5075238" y="5314950"/>
          <p14:tracePt t="27511" x="5092700" y="5322888"/>
          <p14:tracePt t="27528" x="5264150" y="5521325"/>
          <p14:tracePt t="27544" x="5297488" y="5554663"/>
          <p14:tracePt t="27561" x="5332413" y="5521325"/>
          <p14:tracePt t="27577" x="5468938" y="5289550"/>
          <p14:tracePt t="27595" x="5597525" y="5057775"/>
          <p14:tracePt t="27612" x="5692775" y="4706938"/>
          <p14:tracePt t="27628" x="5794375" y="4508500"/>
          <p14:tracePt t="27645" x="5965825" y="3900488"/>
          <p14:tracePt t="27661" x="6061075" y="3411538"/>
          <p14:tracePt t="27678" x="6111875" y="2836863"/>
          <p14:tracePt t="27695" x="6111875" y="2820988"/>
          <p14:tracePt t="27738" x="6051550" y="3078163"/>
          <p14:tracePt t="27745" x="5992813" y="3394075"/>
          <p14:tracePt t="27753" x="5803900" y="4071938"/>
          <p14:tracePt t="27762" x="5607050" y="4808538"/>
          <p14:tracePt t="27779" x="5521325" y="5554663"/>
          <p14:tracePt t="27795" x="5451475" y="6078538"/>
          <p14:tracePt t="27812" x="5461000" y="6240463"/>
          <p14:tracePt t="27829" x="5478463" y="6265863"/>
          <p14:tracePt t="27898" x="5494338" y="6249988"/>
          <p14:tracePt t="27913" x="5580063" y="6146800"/>
          <p14:tracePt t="27929" x="5580063" y="6137275"/>
          <p14:tracePt t="27929" x="5597525" y="6103938"/>
          <p14:tracePt t="28000"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a:xfrm>
            <a:off x="323850" y="115888"/>
            <a:ext cx="8496300" cy="920750"/>
          </a:xfrm>
        </p:spPr>
        <p:txBody>
          <a:bodyPr/>
          <a:lstStyle/>
          <a:p>
            <a:r>
              <a:rPr lang="en-GB"/>
              <a:t>Setting the high pass filter for FMRI</a:t>
            </a:r>
            <a:endParaRPr lang="en-US"/>
          </a:p>
        </p:txBody>
      </p:sp>
      <p:sp>
        <p:nvSpPr>
          <p:cNvPr id="1045507" name="Rectangle 3"/>
          <p:cNvSpPr>
            <a:spLocks noGrp="1" noChangeArrowheads="1"/>
          </p:cNvSpPr>
          <p:nvPr>
            <p:ph type="body" idx="1"/>
          </p:nvPr>
        </p:nvSpPr>
        <p:spPr>
          <a:xfrm>
            <a:off x="428625" y="1095375"/>
            <a:ext cx="8185150" cy="5157788"/>
          </a:xfrm>
        </p:spPr>
        <p:txBody>
          <a:bodyPr/>
          <a:lstStyle/>
          <a:p>
            <a:r>
              <a:rPr lang="en-GB" sz="2400" dirty="0"/>
              <a:t>The rule recommended by FSL is that the lowest setting for the high pass filter should be equal to the duration of a single cycle of the design</a:t>
            </a:r>
          </a:p>
          <a:p>
            <a:pPr lvl="1"/>
            <a:r>
              <a:rPr lang="en-GB" sz="2000" dirty="0"/>
              <a:t>In an ABCABCABC block design, it will be equal to ABC</a:t>
            </a:r>
          </a:p>
          <a:p>
            <a:r>
              <a:rPr lang="en-GB" sz="2400" dirty="0"/>
              <a:t>If you set a shorter duration than this you will remove signal that is associated with the experiment</a:t>
            </a:r>
          </a:p>
          <a:p>
            <a:r>
              <a:rPr lang="en-GB" sz="2400" dirty="0"/>
              <a:t>If you set a higher duration than this then any unsystematic variation (noise) in the data with a periodic structure lower in frequency than the experimental cycle time will remain in voxel time courses</a:t>
            </a:r>
          </a:p>
          <a:p>
            <a:r>
              <a:rPr lang="en-GB" sz="2400" dirty="0"/>
              <a:t>In complicated event related designs lacking a strongly periodic structure there is a subjective element to the setting of the high pass filter</a:t>
            </a:r>
          </a:p>
          <a:p>
            <a:endParaRPr lang="en-GB" sz="2400"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8999"/>
    </mc:Choice>
    <mc:Fallback xmlns="">
      <p:transition spd="slow" advTm="148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45507">
                                            <p:txEl>
                                              <p:pRg st="0" end="0"/>
                                            </p:txEl>
                                          </p:spTgt>
                                        </p:tgtEl>
                                        <p:attrNameLst>
                                          <p:attrName>style.color</p:attrName>
                                        </p:attrNameLst>
                                      </p:cBhvr>
                                      <p:by>
                                        <p:hsl h="0" s="-12549" l="-25098"/>
                                      </p:by>
                                    </p:animClr>
                                    <p:animClr clrSpc="hsl" dir="cw">
                                      <p:cBhvr>
                                        <p:cTn id="11" dur="500" fill="hold"/>
                                        <p:tgtEl>
                                          <p:spTgt spid="1045507">
                                            <p:txEl>
                                              <p:pRg st="0" end="0"/>
                                            </p:txEl>
                                          </p:spTgt>
                                        </p:tgtEl>
                                        <p:attrNameLst>
                                          <p:attrName>fillcolor</p:attrName>
                                        </p:attrNameLst>
                                      </p:cBhvr>
                                      <p:by>
                                        <p:hsl h="0" s="-12549" l="-25098"/>
                                      </p:by>
                                    </p:animClr>
                                    <p:animClr clrSpc="hsl" dir="cw">
                                      <p:cBhvr>
                                        <p:cTn id="12" dur="500" fill="hold"/>
                                        <p:tgtEl>
                                          <p:spTgt spid="1045507">
                                            <p:txEl>
                                              <p:pRg st="0" end="0"/>
                                            </p:txEl>
                                          </p:spTgt>
                                        </p:tgtEl>
                                        <p:attrNameLst>
                                          <p:attrName>stroke.color</p:attrName>
                                        </p:attrNameLst>
                                      </p:cBhvr>
                                      <p:by>
                                        <p:hsl h="0" s="-12549" l="-25098"/>
                                      </p:by>
                                    </p:animClr>
                                    <p:set>
                                      <p:cBhvr>
                                        <p:cTn id="13" dur="500" fill="hold"/>
                                        <p:tgtEl>
                                          <p:spTgt spid="1045507">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45507">
                                            <p:txEl>
                                              <p:pRg st="1" end="1"/>
                                            </p:txEl>
                                          </p:spTgt>
                                        </p:tgtEl>
                                        <p:attrNameLst>
                                          <p:attrName>style.color</p:attrName>
                                        </p:attrNameLst>
                                      </p:cBhvr>
                                      <p:by>
                                        <p:hsl h="0" s="-12549" l="-25098"/>
                                      </p:by>
                                    </p:animClr>
                                    <p:animClr clrSpc="hsl" dir="cw">
                                      <p:cBhvr>
                                        <p:cTn id="16" dur="500" fill="hold"/>
                                        <p:tgtEl>
                                          <p:spTgt spid="1045507">
                                            <p:txEl>
                                              <p:pRg st="1" end="1"/>
                                            </p:txEl>
                                          </p:spTgt>
                                        </p:tgtEl>
                                        <p:attrNameLst>
                                          <p:attrName>fillcolor</p:attrName>
                                        </p:attrNameLst>
                                      </p:cBhvr>
                                      <p:by>
                                        <p:hsl h="0" s="-12549" l="-25098"/>
                                      </p:by>
                                    </p:animClr>
                                    <p:animClr clrSpc="hsl" dir="cw">
                                      <p:cBhvr>
                                        <p:cTn id="17" dur="500" fill="hold"/>
                                        <p:tgtEl>
                                          <p:spTgt spid="1045507">
                                            <p:txEl>
                                              <p:pRg st="1" end="1"/>
                                            </p:txEl>
                                          </p:spTgt>
                                        </p:tgtEl>
                                        <p:attrNameLst>
                                          <p:attrName>stroke.color</p:attrName>
                                        </p:attrNameLst>
                                      </p:cBhvr>
                                      <p:by>
                                        <p:hsl h="0" s="-12549" l="-25098"/>
                                      </p:by>
                                    </p:animClr>
                                    <p:set>
                                      <p:cBhvr>
                                        <p:cTn id="18" dur="500" fill="hold"/>
                                        <p:tgtEl>
                                          <p:spTgt spid="1045507">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45507">
                                            <p:txEl>
                                              <p:pRg st="2" end="2"/>
                                            </p:txEl>
                                          </p:spTgt>
                                        </p:tgtEl>
                                        <p:attrNameLst>
                                          <p:attrName>style.color</p:attrName>
                                        </p:attrNameLst>
                                      </p:cBhvr>
                                      <p:by>
                                        <p:hsl h="0" s="-12549" l="-25098"/>
                                      </p:by>
                                    </p:animClr>
                                    <p:animClr clrSpc="hsl" dir="cw">
                                      <p:cBhvr>
                                        <p:cTn id="23" dur="500" fill="hold"/>
                                        <p:tgtEl>
                                          <p:spTgt spid="1045507">
                                            <p:txEl>
                                              <p:pRg st="2" end="2"/>
                                            </p:txEl>
                                          </p:spTgt>
                                        </p:tgtEl>
                                        <p:attrNameLst>
                                          <p:attrName>fillcolor</p:attrName>
                                        </p:attrNameLst>
                                      </p:cBhvr>
                                      <p:by>
                                        <p:hsl h="0" s="-12549" l="-25098"/>
                                      </p:by>
                                    </p:animClr>
                                    <p:animClr clrSpc="hsl" dir="cw">
                                      <p:cBhvr>
                                        <p:cTn id="24" dur="500" fill="hold"/>
                                        <p:tgtEl>
                                          <p:spTgt spid="1045507">
                                            <p:txEl>
                                              <p:pRg st="2" end="2"/>
                                            </p:txEl>
                                          </p:spTgt>
                                        </p:tgtEl>
                                        <p:attrNameLst>
                                          <p:attrName>stroke.color</p:attrName>
                                        </p:attrNameLst>
                                      </p:cBhvr>
                                      <p:by>
                                        <p:hsl h="0" s="-12549" l="-25098"/>
                                      </p:by>
                                    </p:animClr>
                                    <p:set>
                                      <p:cBhvr>
                                        <p:cTn id="25" dur="500" fill="hold"/>
                                        <p:tgtEl>
                                          <p:spTgt spid="1045507">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45507">
                                            <p:txEl>
                                              <p:pRg st="3" end="3"/>
                                            </p:txEl>
                                          </p:spTgt>
                                        </p:tgtEl>
                                        <p:attrNameLst>
                                          <p:attrName>style.color</p:attrName>
                                        </p:attrNameLst>
                                      </p:cBhvr>
                                      <p:by>
                                        <p:hsl h="0" s="-12549" l="-25098"/>
                                      </p:by>
                                    </p:animClr>
                                    <p:animClr clrSpc="hsl" dir="cw">
                                      <p:cBhvr>
                                        <p:cTn id="30" dur="500" fill="hold"/>
                                        <p:tgtEl>
                                          <p:spTgt spid="1045507">
                                            <p:txEl>
                                              <p:pRg st="3" end="3"/>
                                            </p:txEl>
                                          </p:spTgt>
                                        </p:tgtEl>
                                        <p:attrNameLst>
                                          <p:attrName>fillcolor</p:attrName>
                                        </p:attrNameLst>
                                      </p:cBhvr>
                                      <p:by>
                                        <p:hsl h="0" s="-12549" l="-25098"/>
                                      </p:by>
                                    </p:animClr>
                                    <p:animClr clrSpc="hsl" dir="cw">
                                      <p:cBhvr>
                                        <p:cTn id="31" dur="500" fill="hold"/>
                                        <p:tgtEl>
                                          <p:spTgt spid="1045507">
                                            <p:txEl>
                                              <p:pRg st="3" end="3"/>
                                            </p:txEl>
                                          </p:spTgt>
                                        </p:tgtEl>
                                        <p:attrNameLst>
                                          <p:attrName>stroke.color</p:attrName>
                                        </p:attrNameLst>
                                      </p:cBhvr>
                                      <p:by>
                                        <p:hsl h="0" s="-12549" l="-25098"/>
                                      </p:by>
                                    </p:animClr>
                                    <p:set>
                                      <p:cBhvr>
                                        <p:cTn id="32" dur="500" fill="hold"/>
                                        <p:tgtEl>
                                          <p:spTgt spid="1045507">
                                            <p:txEl>
                                              <p:pRg st="3" end="3"/>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0" nodeType="clickEffect">
                                  <p:stCondLst>
                                    <p:cond delay="0"/>
                                  </p:stCondLst>
                                  <p:childTnLst>
                                    <p:animClr clrSpc="hsl" dir="cw">
                                      <p:cBhvr override="childStyle">
                                        <p:cTn id="36" dur="500" fill="hold"/>
                                        <p:tgtEl>
                                          <p:spTgt spid="1045507">
                                            <p:txEl>
                                              <p:pRg st="4" end="4"/>
                                            </p:txEl>
                                          </p:spTgt>
                                        </p:tgtEl>
                                        <p:attrNameLst>
                                          <p:attrName>style.color</p:attrName>
                                        </p:attrNameLst>
                                      </p:cBhvr>
                                      <p:by>
                                        <p:hsl h="0" s="-12549" l="-25098"/>
                                      </p:by>
                                    </p:animClr>
                                    <p:animClr clrSpc="hsl" dir="cw">
                                      <p:cBhvr>
                                        <p:cTn id="37" dur="500" fill="hold"/>
                                        <p:tgtEl>
                                          <p:spTgt spid="1045507">
                                            <p:txEl>
                                              <p:pRg st="4" end="4"/>
                                            </p:txEl>
                                          </p:spTgt>
                                        </p:tgtEl>
                                        <p:attrNameLst>
                                          <p:attrName>fillcolor</p:attrName>
                                        </p:attrNameLst>
                                      </p:cBhvr>
                                      <p:by>
                                        <p:hsl h="0" s="-12549" l="-25098"/>
                                      </p:by>
                                    </p:animClr>
                                    <p:animClr clrSpc="hsl" dir="cw">
                                      <p:cBhvr>
                                        <p:cTn id="38" dur="500" fill="hold"/>
                                        <p:tgtEl>
                                          <p:spTgt spid="1045507">
                                            <p:txEl>
                                              <p:pRg st="4" end="4"/>
                                            </p:txEl>
                                          </p:spTgt>
                                        </p:tgtEl>
                                        <p:attrNameLst>
                                          <p:attrName>stroke.color</p:attrName>
                                        </p:attrNameLst>
                                      </p:cBhvr>
                                      <p:by>
                                        <p:hsl h="0" s="-12549" l="-25098"/>
                                      </p:by>
                                    </p:animClr>
                                    <p:set>
                                      <p:cBhvr>
                                        <p:cTn id="39" dur="500" fill="hold"/>
                                        <p:tgtEl>
                                          <p:spTgt spid="1045507">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3"/>
                </p:tgtEl>
              </p:cMediaNode>
            </p:audio>
          </p:childTnLst>
        </p:cTn>
      </p:par>
    </p:tnLst>
    <p:bldLst>
      <p:bldP spid="104550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ctrTitle"/>
          </p:nvPr>
        </p:nvSpPr>
        <p:spPr>
          <a:xfrm>
            <a:off x="246062" y="203200"/>
            <a:ext cx="5427373" cy="1595438"/>
          </a:xfrm>
          <a:ln w="25400">
            <a:solidFill>
              <a:schemeClr val="tx1"/>
            </a:solidFill>
            <a:miter lim="800000"/>
            <a:headEnd/>
            <a:tailEnd/>
          </a:ln>
        </p:spPr>
        <p:txBody>
          <a:bodyPr/>
          <a:lstStyle/>
          <a:p>
            <a:r>
              <a:rPr lang="en-US" sz="3200" dirty="0"/>
              <a:t>Preprocessing and detecting activation using FSL (FEAT)</a:t>
            </a:r>
            <a:endParaRPr lang="en-GB" sz="3200" dirty="0"/>
          </a:p>
        </p:txBody>
      </p:sp>
      <p:sp>
        <p:nvSpPr>
          <p:cNvPr id="707587" name="Rectangle 3"/>
          <p:cNvSpPr>
            <a:spLocks noGrp="1" noChangeArrowheads="1"/>
          </p:cNvSpPr>
          <p:nvPr>
            <p:ph type="subTitle" idx="1"/>
          </p:nvPr>
        </p:nvSpPr>
        <p:spPr>
          <a:xfrm>
            <a:off x="422275" y="2357438"/>
            <a:ext cx="4584700" cy="2165350"/>
          </a:xfrm>
          <a:noFill/>
          <a:ln/>
        </p:spPr>
        <p:txBody>
          <a:bodyPr/>
          <a:lstStyle/>
          <a:p>
            <a:r>
              <a:rPr lang="en-US" sz="2400" dirty="0"/>
              <a:t>David Field</a:t>
            </a:r>
          </a:p>
        </p:txBody>
      </p:sp>
      <p:pic>
        <p:nvPicPr>
          <p:cNvPr id="1026" name="Picture 2" descr="http://support.brainvoyager.com/documents/Functional_Preparation/PreProcessing/Smoothing/EffectOfSmoothi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994" y="3031004"/>
            <a:ext cx="7609370" cy="262165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339"/>
    </mc:Choice>
    <mc:Fallback xmlns="">
      <p:transition spd="slow" advTm="38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6274" name="Rectangle 2"/>
          <p:cNvSpPr>
            <a:spLocks noGrp="1" noChangeArrowheads="1"/>
          </p:cNvSpPr>
          <p:nvPr>
            <p:ph type="title"/>
          </p:nvPr>
        </p:nvSpPr>
        <p:spPr>
          <a:xfrm>
            <a:off x="323850" y="115888"/>
            <a:ext cx="8496300" cy="1044575"/>
          </a:xfrm>
        </p:spPr>
        <p:txBody>
          <a:bodyPr/>
          <a:lstStyle/>
          <a:p>
            <a:r>
              <a:rPr lang="en-GB"/>
              <a:t>Setting the high pass filter for FMRI</a:t>
            </a:r>
            <a:endParaRPr lang="en-US"/>
          </a:p>
        </p:txBody>
      </p:sp>
      <p:sp>
        <p:nvSpPr>
          <p:cNvPr id="1206275" name="Rectangle 3"/>
          <p:cNvSpPr>
            <a:spLocks noGrp="1" noChangeArrowheads="1"/>
          </p:cNvSpPr>
          <p:nvPr>
            <p:ph type="body" idx="1"/>
          </p:nvPr>
        </p:nvSpPr>
        <p:spPr>
          <a:xfrm>
            <a:off x="292100" y="1379538"/>
            <a:ext cx="8534400" cy="4841875"/>
          </a:xfrm>
        </p:spPr>
        <p:txBody>
          <a:bodyPr/>
          <a:lstStyle/>
          <a:p>
            <a:r>
              <a:rPr lang="en-GB" sz="2400"/>
              <a:t>Do not use experimental designs with many conditions where the duration of a single experimental cycle is very long</a:t>
            </a:r>
          </a:p>
          <a:p>
            <a:pPr lvl="1"/>
            <a:r>
              <a:rPr lang="en-GB" sz="2000"/>
              <a:t>e.g. ABCDEABCDE, where ABCDE = 300 seconds</a:t>
            </a:r>
          </a:p>
          <a:p>
            <a:pPr lvl="1"/>
            <a:r>
              <a:rPr lang="en-GB" sz="2000"/>
              <a:t>setting the high pass to 300 sec will allow a lot of the low frequency FMRI noise to pass through to the modelling stage</a:t>
            </a:r>
          </a:p>
          <a:p>
            <a:pPr lvl="1"/>
            <a:r>
              <a:rPr lang="en-GB" sz="2000"/>
              <a:t>Furthermore, the noise can easily become correlated with the experimental time course because you are using an experimental time course that has a similar frequency to that of FMRI noise</a:t>
            </a:r>
          </a:p>
          <a:p>
            <a:pPr lvl="1"/>
            <a:r>
              <a:rPr lang="en-GB" sz="2000"/>
              <a:t>In any signal detection experiment, not just FMRI, you need to ensure that the signal of interest and noise are present at different temporal frequencies</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7582"/>
    </mc:Choice>
    <mc:Fallback xmlns="">
      <p:transition spd="slow" advTm="127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206275">
                                            <p:txEl>
                                              <p:pRg st="0" end="0"/>
                                            </p:txEl>
                                          </p:spTgt>
                                        </p:tgtEl>
                                        <p:attrNameLst>
                                          <p:attrName>style.color</p:attrName>
                                        </p:attrNameLst>
                                      </p:cBhvr>
                                      <p:by>
                                        <p:hsl h="0" s="-12549" l="-25098"/>
                                      </p:by>
                                    </p:animClr>
                                    <p:animClr clrSpc="hsl" dir="cw">
                                      <p:cBhvr>
                                        <p:cTn id="11" dur="500" fill="hold"/>
                                        <p:tgtEl>
                                          <p:spTgt spid="1206275">
                                            <p:txEl>
                                              <p:pRg st="0" end="0"/>
                                            </p:txEl>
                                          </p:spTgt>
                                        </p:tgtEl>
                                        <p:attrNameLst>
                                          <p:attrName>fillcolor</p:attrName>
                                        </p:attrNameLst>
                                      </p:cBhvr>
                                      <p:by>
                                        <p:hsl h="0" s="-12549" l="-25098"/>
                                      </p:by>
                                    </p:animClr>
                                    <p:animClr clrSpc="hsl" dir="cw">
                                      <p:cBhvr>
                                        <p:cTn id="12" dur="500" fill="hold"/>
                                        <p:tgtEl>
                                          <p:spTgt spid="1206275">
                                            <p:txEl>
                                              <p:pRg st="0" end="0"/>
                                            </p:txEl>
                                          </p:spTgt>
                                        </p:tgtEl>
                                        <p:attrNameLst>
                                          <p:attrName>stroke.color</p:attrName>
                                        </p:attrNameLst>
                                      </p:cBhvr>
                                      <p:by>
                                        <p:hsl h="0" s="-12549" l="-25098"/>
                                      </p:by>
                                    </p:animClr>
                                    <p:set>
                                      <p:cBhvr>
                                        <p:cTn id="13" dur="500" fill="hold"/>
                                        <p:tgtEl>
                                          <p:spTgt spid="1206275">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206275">
                                            <p:txEl>
                                              <p:pRg st="1" end="1"/>
                                            </p:txEl>
                                          </p:spTgt>
                                        </p:tgtEl>
                                        <p:attrNameLst>
                                          <p:attrName>style.color</p:attrName>
                                        </p:attrNameLst>
                                      </p:cBhvr>
                                      <p:by>
                                        <p:hsl h="0" s="-12549" l="-25098"/>
                                      </p:by>
                                    </p:animClr>
                                    <p:animClr clrSpc="hsl" dir="cw">
                                      <p:cBhvr>
                                        <p:cTn id="16" dur="500" fill="hold"/>
                                        <p:tgtEl>
                                          <p:spTgt spid="1206275">
                                            <p:txEl>
                                              <p:pRg st="1" end="1"/>
                                            </p:txEl>
                                          </p:spTgt>
                                        </p:tgtEl>
                                        <p:attrNameLst>
                                          <p:attrName>fillcolor</p:attrName>
                                        </p:attrNameLst>
                                      </p:cBhvr>
                                      <p:by>
                                        <p:hsl h="0" s="-12549" l="-25098"/>
                                      </p:by>
                                    </p:animClr>
                                    <p:animClr clrSpc="hsl" dir="cw">
                                      <p:cBhvr>
                                        <p:cTn id="17" dur="500" fill="hold"/>
                                        <p:tgtEl>
                                          <p:spTgt spid="1206275">
                                            <p:txEl>
                                              <p:pRg st="1" end="1"/>
                                            </p:txEl>
                                          </p:spTgt>
                                        </p:tgtEl>
                                        <p:attrNameLst>
                                          <p:attrName>stroke.color</p:attrName>
                                        </p:attrNameLst>
                                      </p:cBhvr>
                                      <p:by>
                                        <p:hsl h="0" s="-12549" l="-25098"/>
                                      </p:by>
                                    </p:animClr>
                                    <p:set>
                                      <p:cBhvr>
                                        <p:cTn id="18" dur="500" fill="hold"/>
                                        <p:tgtEl>
                                          <p:spTgt spid="1206275">
                                            <p:txEl>
                                              <p:pRg st="1" end="1"/>
                                            </p:txEl>
                                          </p:spTgt>
                                        </p:tgtEl>
                                        <p:attrNameLst>
                                          <p:attrName>fill.type</p:attrName>
                                        </p:attrNameLst>
                                      </p:cBhvr>
                                      <p:to>
                                        <p:strVal val="solid"/>
                                      </p:to>
                                    </p:set>
                                  </p:childTnLst>
                                </p:cTn>
                              </p:par>
                              <p:par>
                                <p:cTn id="19" presetID="24" presetClass="emph" presetSubtype="0" fill="hold" grpId="0" nodeType="withEffect">
                                  <p:stCondLst>
                                    <p:cond delay="0"/>
                                  </p:stCondLst>
                                  <p:childTnLst>
                                    <p:animClr clrSpc="hsl" dir="cw">
                                      <p:cBhvr override="childStyle">
                                        <p:cTn id="20" dur="500" fill="hold"/>
                                        <p:tgtEl>
                                          <p:spTgt spid="1206275">
                                            <p:txEl>
                                              <p:pRg st="2" end="2"/>
                                            </p:txEl>
                                          </p:spTgt>
                                        </p:tgtEl>
                                        <p:attrNameLst>
                                          <p:attrName>style.color</p:attrName>
                                        </p:attrNameLst>
                                      </p:cBhvr>
                                      <p:by>
                                        <p:hsl h="0" s="-12549" l="-25098"/>
                                      </p:by>
                                    </p:animClr>
                                    <p:animClr clrSpc="hsl" dir="cw">
                                      <p:cBhvr>
                                        <p:cTn id="21" dur="500" fill="hold"/>
                                        <p:tgtEl>
                                          <p:spTgt spid="1206275">
                                            <p:txEl>
                                              <p:pRg st="2" end="2"/>
                                            </p:txEl>
                                          </p:spTgt>
                                        </p:tgtEl>
                                        <p:attrNameLst>
                                          <p:attrName>fillcolor</p:attrName>
                                        </p:attrNameLst>
                                      </p:cBhvr>
                                      <p:by>
                                        <p:hsl h="0" s="-12549" l="-25098"/>
                                      </p:by>
                                    </p:animClr>
                                    <p:animClr clrSpc="hsl" dir="cw">
                                      <p:cBhvr>
                                        <p:cTn id="22" dur="500" fill="hold"/>
                                        <p:tgtEl>
                                          <p:spTgt spid="1206275">
                                            <p:txEl>
                                              <p:pRg st="2" end="2"/>
                                            </p:txEl>
                                          </p:spTgt>
                                        </p:tgtEl>
                                        <p:attrNameLst>
                                          <p:attrName>stroke.color</p:attrName>
                                        </p:attrNameLst>
                                      </p:cBhvr>
                                      <p:by>
                                        <p:hsl h="0" s="-12549" l="-25098"/>
                                      </p:by>
                                    </p:animClr>
                                    <p:set>
                                      <p:cBhvr>
                                        <p:cTn id="23" dur="500" fill="hold"/>
                                        <p:tgtEl>
                                          <p:spTgt spid="1206275">
                                            <p:txEl>
                                              <p:pRg st="2" end="2"/>
                                            </p:txEl>
                                          </p:spTgt>
                                        </p:tgtEl>
                                        <p:attrNameLst>
                                          <p:attrName>fill.type</p:attrName>
                                        </p:attrNameLst>
                                      </p:cBhvr>
                                      <p:to>
                                        <p:strVal val="solid"/>
                                      </p:to>
                                    </p:set>
                                  </p:childTnLst>
                                </p:cTn>
                              </p:par>
                              <p:par>
                                <p:cTn id="24" presetID="24" presetClass="emph" presetSubtype="0" fill="hold" grpId="0" nodeType="withEffect">
                                  <p:stCondLst>
                                    <p:cond delay="0"/>
                                  </p:stCondLst>
                                  <p:childTnLst>
                                    <p:animClr clrSpc="hsl" dir="cw">
                                      <p:cBhvr override="childStyle">
                                        <p:cTn id="25" dur="500" fill="hold"/>
                                        <p:tgtEl>
                                          <p:spTgt spid="1206275">
                                            <p:txEl>
                                              <p:pRg st="3" end="3"/>
                                            </p:txEl>
                                          </p:spTgt>
                                        </p:tgtEl>
                                        <p:attrNameLst>
                                          <p:attrName>style.color</p:attrName>
                                        </p:attrNameLst>
                                      </p:cBhvr>
                                      <p:by>
                                        <p:hsl h="0" s="-12549" l="-25098"/>
                                      </p:by>
                                    </p:animClr>
                                    <p:animClr clrSpc="hsl" dir="cw">
                                      <p:cBhvr>
                                        <p:cTn id="26" dur="500" fill="hold"/>
                                        <p:tgtEl>
                                          <p:spTgt spid="1206275">
                                            <p:txEl>
                                              <p:pRg st="3" end="3"/>
                                            </p:txEl>
                                          </p:spTgt>
                                        </p:tgtEl>
                                        <p:attrNameLst>
                                          <p:attrName>fillcolor</p:attrName>
                                        </p:attrNameLst>
                                      </p:cBhvr>
                                      <p:by>
                                        <p:hsl h="0" s="-12549" l="-25098"/>
                                      </p:by>
                                    </p:animClr>
                                    <p:animClr clrSpc="hsl" dir="cw">
                                      <p:cBhvr>
                                        <p:cTn id="27" dur="500" fill="hold"/>
                                        <p:tgtEl>
                                          <p:spTgt spid="1206275">
                                            <p:txEl>
                                              <p:pRg st="3" end="3"/>
                                            </p:txEl>
                                          </p:spTgt>
                                        </p:tgtEl>
                                        <p:attrNameLst>
                                          <p:attrName>stroke.color</p:attrName>
                                        </p:attrNameLst>
                                      </p:cBhvr>
                                      <p:by>
                                        <p:hsl h="0" s="-12549" l="-25098"/>
                                      </p:by>
                                    </p:animClr>
                                    <p:set>
                                      <p:cBhvr>
                                        <p:cTn id="28" dur="500" fill="hold"/>
                                        <p:tgtEl>
                                          <p:spTgt spid="1206275">
                                            <p:txEl>
                                              <p:pRg st="3" end="3"/>
                                            </p:txEl>
                                          </p:spTgt>
                                        </p:tgtEl>
                                        <p:attrNameLst>
                                          <p:attrName>fill.type</p:attrName>
                                        </p:attrNameLst>
                                      </p:cBhvr>
                                      <p:to>
                                        <p:strVal val="solid"/>
                                      </p:to>
                                    </p:set>
                                  </p:childTnLst>
                                </p:cTn>
                              </p:par>
                              <p:par>
                                <p:cTn id="29" presetID="24" presetClass="emph" presetSubtype="0" fill="hold" grpId="0" nodeType="withEffect">
                                  <p:stCondLst>
                                    <p:cond delay="0"/>
                                  </p:stCondLst>
                                  <p:childTnLst>
                                    <p:animClr clrSpc="hsl" dir="cw">
                                      <p:cBhvr override="childStyle">
                                        <p:cTn id="30" dur="500" fill="hold"/>
                                        <p:tgtEl>
                                          <p:spTgt spid="1206275">
                                            <p:txEl>
                                              <p:pRg st="4" end="4"/>
                                            </p:txEl>
                                          </p:spTgt>
                                        </p:tgtEl>
                                        <p:attrNameLst>
                                          <p:attrName>style.color</p:attrName>
                                        </p:attrNameLst>
                                      </p:cBhvr>
                                      <p:by>
                                        <p:hsl h="0" s="-12549" l="-25098"/>
                                      </p:by>
                                    </p:animClr>
                                    <p:animClr clrSpc="hsl" dir="cw">
                                      <p:cBhvr>
                                        <p:cTn id="31" dur="500" fill="hold"/>
                                        <p:tgtEl>
                                          <p:spTgt spid="1206275">
                                            <p:txEl>
                                              <p:pRg st="4" end="4"/>
                                            </p:txEl>
                                          </p:spTgt>
                                        </p:tgtEl>
                                        <p:attrNameLst>
                                          <p:attrName>fillcolor</p:attrName>
                                        </p:attrNameLst>
                                      </p:cBhvr>
                                      <p:by>
                                        <p:hsl h="0" s="-12549" l="-25098"/>
                                      </p:by>
                                    </p:animClr>
                                    <p:animClr clrSpc="hsl" dir="cw">
                                      <p:cBhvr>
                                        <p:cTn id="32" dur="500" fill="hold"/>
                                        <p:tgtEl>
                                          <p:spTgt spid="1206275">
                                            <p:txEl>
                                              <p:pRg st="4" end="4"/>
                                            </p:txEl>
                                          </p:spTgt>
                                        </p:tgtEl>
                                        <p:attrNameLst>
                                          <p:attrName>stroke.color</p:attrName>
                                        </p:attrNameLst>
                                      </p:cBhvr>
                                      <p:by>
                                        <p:hsl h="0" s="-12549" l="-25098"/>
                                      </p:by>
                                    </p:animClr>
                                    <p:set>
                                      <p:cBhvr>
                                        <p:cTn id="33" dur="500" fill="hold"/>
                                        <p:tgtEl>
                                          <p:spTgt spid="1206275">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120627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7554" name="Rectangle 2"/>
          <p:cNvSpPr>
            <a:spLocks noGrp="1" noChangeArrowheads="1"/>
          </p:cNvSpPr>
          <p:nvPr>
            <p:ph type="title"/>
          </p:nvPr>
        </p:nvSpPr>
        <p:spPr/>
        <p:txBody>
          <a:bodyPr/>
          <a:lstStyle/>
          <a:p>
            <a:r>
              <a:rPr lang="en-GB"/>
              <a:t>Low pass filter?</a:t>
            </a:r>
            <a:endParaRPr lang="en-US"/>
          </a:p>
        </p:txBody>
      </p:sp>
      <p:sp>
        <p:nvSpPr>
          <p:cNvPr id="1047555" name="Rectangle 3"/>
          <p:cNvSpPr>
            <a:spLocks noGrp="1" noChangeArrowheads="1"/>
          </p:cNvSpPr>
          <p:nvPr>
            <p:ph type="body" idx="1"/>
          </p:nvPr>
        </p:nvSpPr>
        <p:spPr/>
        <p:txBody>
          <a:bodyPr/>
          <a:lstStyle/>
          <a:p>
            <a:pPr>
              <a:lnSpc>
                <a:spcPct val="90000"/>
              </a:lnSpc>
            </a:pPr>
            <a:r>
              <a:rPr lang="en-GB" sz="2400" dirty="0"/>
              <a:t>As well as removing oscillations with a longer cycle time than the experiment, you can also elect to remove oscillations with a higher cycle time than the experiment</a:t>
            </a:r>
          </a:p>
          <a:p>
            <a:pPr lvl="1">
              <a:lnSpc>
                <a:spcPct val="90000"/>
              </a:lnSpc>
            </a:pPr>
            <a:r>
              <a:rPr lang="en-GB" sz="2000" dirty="0"/>
              <a:t>high frequency noise</a:t>
            </a:r>
          </a:p>
          <a:p>
            <a:pPr>
              <a:lnSpc>
                <a:spcPct val="90000"/>
              </a:lnSpc>
            </a:pPr>
            <a:r>
              <a:rPr lang="en-GB" sz="2400" dirty="0"/>
              <a:t>In theory this should enhance signal and reduce noise, and this was practiced in the early days of FMRI</a:t>
            </a:r>
          </a:p>
          <a:p>
            <a:pPr>
              <a:lnSpc>
                <a:spcPct val="90000"/>
              </a:lnSpc>
            </a:pPr>
            <a:r>
              <a:rPr lang="en-GB" sz="2400" dirty="0"/>
              <a:t>However, it has now been demonstrated that because FMRI noise has temporal structure (i.e. it is not white noise), the low pass filter can actually enhance noise relative to signal</a:t>
            </a:r>
          </a:p>
          <a:p>
            <a:pPr>
              <a:lnSpc>
                <a:spcPct val="90000"/>
              </a:lnSpc>
            </a:pPr>
            <a:r>
              <a:rPr lang="en-GB" sz="2400" dirty="0"/>
              <a:t>The temporal structure in the noise is called “temporal autocorrelation” and is dealt with in FSL using FILM </a:t>
            </a:r>
            <a:r>
              <a:rPr lang="en-GB" sz="2400" dirty="0" err="1"/>
              <a:t>prewhitening</a:t>
            </a:r>
            <a:r>
              <a:rPr lang="en-GB" sz="2400" dirty="0"/>
              <a:t> instead of low pass filtering</a:t>
            </a:r>
          </a:p>
          <a:p>
            <a:pPr lvl="1">
              <a:lnSpc>
                <a:spcPct val="90000"/>
              </a:lnSpc>
            </a:pPr>
            <a:r>
              <a:rPr lang="en-US" sz="2000" i="1" dirty="0"/>
              <a:t>in a break with the traditional structure of FMRI courses temporal autocorrelation and spatial smoothing will be covered after t and F contrasts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0163"/>
    </mc:Choice>
    <mc:Fallback xmlns="">
      <p:transition spd="slow" advTm="150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1047555">
                                            <p:txEl>
                                              <p:pRg st="0" end="0"/>
                                            </p:txEl>
                                          </p:spTgt>
                                        </p:tgtEl>
                                        <p:attrNameLst>
                                          <p:attrName>style.color</p:attrName>
                                        </p:attrNameLst>
                                      </p:cBhvr>
                                      <p:by>
                                        <p:hsl h="0" s="-12549" l="-25098"/>
                                      </p:by>
                                    </p:animClr>
                                    <p:animClr clrSpc="hsl" dir="cw">
                                      <p:cBhvr>
                                        <p:cTn id="11" dur="500" fill="hold"/>
                                        <p:tgtEl>
                                          <p:spTgt spid="1047555">
                                            <p:txEl>
                                              <p:pRg st="0" end="0"/>
                                            </p:txEl>
                                          </p:spTgt>
                                        </p:tgtEl>
                                        <p:attrNameLst>
                                          <p:attrName>fillcolor</p:attrName>
                                        </p:attrNameLst>
                                      </p:cBhvr>
                                      <p:by>
                                        <p:hsl h="0" s="-12549" l="-25098"/>
                                      </p:by>
                                    </p:animClr>
                                    <p:animClr clrSpc="hsl" dir="cw">
                                      <p:cBhvr>
                                        <p:cTn id="12" dur="500" fill="hold"/>
                                        <p:tgtEl>
                                          <p:spTgt spid="1047555">
                                            <p:txEl>
                                              <p:pRg st="0" end="0"/>
                                            </p:txEl>
                                          </p:spTgt>
                                        </p:tgtEl>
                                        <p:attrNameLst>
                                          <p:attrName>stroke.color</p:attrName>
                                        </p:attrNameLst>
                                      </p:cBhvr>
                                      <p:by>
                                        <p:hsl h="0" s="-12549" l="-25098"/>
                                      </p:by>
                                    </p:animClr>
                                    <p:set>
                                      <p:cBhvr>
                                        <p:cTn id="13" dur="500" fill="hold"/>
                                        <p:tgtEl>
                                          <p:spTgt spid="1047555">
                                            <p:txEl>
                                              <p:pRg st="0" end="0"/>
                                            </p:txEl>
                                          </p:spTgt>
                                        </p:tgtEl>
                                        <p:attrNameLst>
                                          <p:attrName>fill.type</p:attrName>
                                        </p:attrNameLst>
                                      </p:cBhvr>
                                      <p:to>
                                        <p:strVal val="solid"/>
                                      </p:to>
                                    </p:set>
                                  </p:childTnLst>
                                </p:cTn>
                              </p:par>
                              <p:par>
                                <p:cTn id="14" presetID="24" presetClass="emph" presetSubtype="0" fill="hold" grpId="0" nodeType="withEffect">
                                  <p:stCondLst>
                                    <p:cond delay="0"/>
                                  </p:stCondLst>
                                  <p:childTnLst>
                                    <p:animClr clrSpc="hsl" dir="cw">
                                      <p:cBhvr override="childStyle">
                                        <p:cTn id="15" dur="500" fill="hold"/>
                                        <p:tgtEl>
                                          <p:spTgt spid="1047555">
                                            <p:txEl>
                                              <p:pRg st="1" end="1"/>
                                            </p:txEl>
                                          </p:spTgt>
                                        </p:tgtEl>
                                        <p:attrNameLst>
                                          <p:attrName>style.color</p:attrName>
                                        </p:attrNameLst>
                                      </p:cBhvr>
                                      <p:by>
                                        <p:hsl h="0" s="-12549" l="-25098"/>
                                      </p:by>
                                    </p:animClr>
                                    <p:animClr clrSpc="hsl" dir="cw">
                                      <p:cBhvr>
                                        <p:cTn id="16" dur="500" fill="hold"/>
                                        <p:tgtEl>
                                          <p:spTgt spid="1047555">
                                            <p:txEl>
                                              <p:pRg st="1" end="1"/>
                                            </p:txEl>
                                          </p:spTgt>
                                        </p:tgtEl>
                                        <p:attrNameLst>
                                          <p:attrName>fillcolor</p:attrName>
                                        </p:attrNameLst>
                                      </p:cBhvr>
                                      <p:by>
                                        <p:hsl h="0" s="-12549" l="-25098"/>
                                      </p:by>
                                    </p:animClr>
                                    <p:animClr clrSpc="hsl" dir="cw">
                                      <p:cBhvr>
                                        <p:cTn id="17" dur="500" fill="hold"/>
                                        <p:tgtEl>
                                          <p:spTgt spid="1047555">
                                            <p:txEl>
                                              <p:pRg st="1" end="1"/>
                                            </p:txEl>
                                          </p:spTgt>
                                        </p:tgtEl>
                                        <p:attrNameLst>
                                          <p:attrName>stroke.color</p:attrName>
                                        </p:attrNameLst>
                                      </p:cBhvr>
                                      <p:by>
                                        <p:hsl h="0" s="-12549" l="-25098"/>
                                      </p:by>
                                    </p:animClr>
                                    <p:set>
                                      <p:cBhvr>
                                        <p:cTn id="18" dur="500" fill="hold"/>
                                        <p:tgtEl>
                                          <p:spTgt spid="1047555">
                                            <p:txEl>
                                              <p:pRg st="1" end="1"/>
                                            </p:txEl>
                                          </p:spTgt>
                                        </p:tgtEl>
                                        <p:attrNameLst>
                                          <p:attrName>fill.type</p:attrName>
                                        </p:attrNameLst>
                                      </p:cBhvr>
                                      <p:to>
                                        <p:strVal val="solid"/>
                                      </p:to>
                                    </p:se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grpId="0" nodeType="clickEffect">
                                  <p:stCondLst>
                                    <p:cond delay="0"/>
                                  </p:stCondLst>
                                  <p:childTnLst>
                                    <p:animClr clrSpc="hsl" dir="cw">
                                      <p:cBhvr override="childStyle">
                                        <p:cTn id="22" dur="500" fill="hold"/>
                                        <p:tgtEl>
                                          <p:spTgt spid="1047555">
                                            <p:txEl>
                                              <p:pRg st="2" end="2"/>
                                            </p:txEl>
                                          </p:spTgt>
                                        </p:tgtEl>
                                        <p:attrNameLst>
                                          <p:attrName>style.color</p:attrName>
                                        </p:attrNameLst>
                                      </p:cBhvr>
                                      <p:by>
                                        <p:hsl h="0" s="-12549" l="-25098"/>
                                      </p:by>
                                    </p:animClr>
                                    <p:animClr clrSpc="hsl" dir="cw">
                                      <p:cBhvr>
                                        <p:cTn id="23" dur="500" fill="hold"/>
                                        <p:tgtEl>
                                          <p:spTgt spid="1047555">
                                            <p:txEl>
                                              <p:pRg st="2" end="2"/>
                                            </p:txEl>
                                          </p:spTgt>
                                        </p:tgtEl>
                                        <p:attrNameLst>
                                          <p:attrName>fillcolor</p:attrName>
                                        </p:attrNameLst>
                                      </p:cBhvr>
                                      <p:by>
                                        <p:hsl h="0" s="-12549" l="-25098"/>
                                      </p:by>
                                    </p:animClr>
                                    <p:animClr clrSpc="hsl" dir="cw">
                                      <p:cBhvr>
                                        <p:cTn id="24" dur="500" fill="hold"/>
                                        <p:tgtEl>
                                          <p:spTgt spid="1047555">
                                            <p:txEl>
                                              <p:pRg st="2" end="2"/>
                                            </p:txEl>
                                          </p:spTgt>
                                        </p:tgtEl>
                                        <p:attrNameLst>
                                          <p:attrName>stroke.color</p:attrName>
                                        </p:attrNameLst>
                                      </p:cBhvr>
                                      <p:by>
                                        <p:hsl h="0" s="-12549" l="-25098"/>
                                      </p:by>
                                    </p:animClr>
                                    <p:set>
                                      <p:cBhvr>
                                        <p:cTn id="25" dur="500" fill="hold"/>
                                        <p:tgtEl>
                                          <p:spTgt spid="1047555">
                                            <p:txEl>
                                              <p:pRg st="2" end="2"/>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4" presetClass="emph" presetSubtype="0" fill="hold" grpId="0" nodeType="clickEffect">
                                  <p:stCondLst>
                                    <p:cond delay="0"/>
                                  </p:stCondLst>
                                  <p:childTnLst>
                                    <p:animClr clrSpc="hsl" dir="cw">
                                      <p:cBhvr override="childStyle">
                                        <p:cTn id="29" dur="500" fill="hold"/>
                                        <p:tgtEl>
                                          <p:spTgt spid="1047555">
                                            <p:txEl>
                                              <p:pRg st="3" end="3"/>
                                            </p:txEl>
                                          </p:spTgt>
                                        </p:tgtEl>
                                        <p:attrNameLst>
                                          <p:attrName>style.color</p:attrName>
                                        </p:attrNameLst>
                                      </p:cBhvr>
                                      <p:by>
                                        <p:hsl h="0" s="-12549" l="-25098"/>
                                      </p:by>
                                    </p:animClr>
                                    <p:animClr clrSpc="hsl" dir="cw">
                                      <p:cBhvr>
                                        <p:cTn id="30" dur="500" fill="hold"/>
                                        <p:tgtEl>
                                          <p:spTgt spid="1047555">
                                            <p:txEl>
                                              <p:pRg st="3" end="3"/>
                                            </p:txEl>
                                          </p:spTgt>
                                        </p:tgtEl>
                                        <p:attrNameLst>
                                          <p:attrName>fillcolor</p:attrName>
                                        </p:attrNameLst>
                                      </p:cBhvr>
                                      <p:by>
                                        <p:hsl h="0" s="-12549" l="-25098"/>
                                      </p:by>
                                    </p:animClr>
                                    <p:animClr clrSpc="hsl" dir="cw">
                                      <p:cBhvr>
                                        <p:cTn id="31" dur="500" fill="hold"/>
                                        <p:tgtEl>
                                          <p:spTgt spid="1047555">
                                            <p:txEl>
                                              <p:pRg st="3" end="3"/>
                                            </p:txEl>
                                          </p:spTgt>
                                        </p:tgtEl>
                                        <p:attrNameLst>
                                          <p:attrName>stroke.color</p:attrName>
                                        </p:attrNameLst>
                                      </p:cBhvr>
                                      <p:by>
                                        <p:hsl h="0" s="-12549" l="-25098"/>
                                      </p:by>
                                    </p:animClr>
                                    <p:set>
                                      <p:cBhvr>
                                        <p:cTn id="32" dur="500" fill="hold"/>
                                        <p:tgtEl>
                                          <p:spTgt spid="1047555">
                                            <p:txEl>
                                              <p:pRg st="3" end="3"/>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4" presetClass="emph" presetSubtype="0" fill="hold" grpId="0" nodeType="clickEffect">
                                  <p:stCondLst>
                                    <p:cond delay="0"/>
                                  </p:stCondLst>
                                  <p:childTnLst>
                                    <p:animClr clrSpc="hsl" dir="cw">
                                      <p:cBhvr override="childStyle">
                                        <p:cTn id="36" dur="500" fill="hold"/>
                                        <p:tgtEl>
                                          <p:spTgt spid="1047555">
                                            <p:txEl>
                                              <p:pRg st="4" end="4"/>
                                            </p:txEl>
                                          </p:spTgt>
                                        </p:tgtEl>
                                        <p:attrNameLst>
                                          <p:attrName>style.color</p:attrName>
                                        </p:attrNameLst>
                                      </p:cBhvr>
                                      <p:by>
                                        <p:hsl h="0" s="-12549" l="-25098"/>
                                      </p:by>
                                    </p:animClr>
                                    <p:animClr clrSpc="hsl" dir="cw">
                                      <p:cBhvr>
                                        <p:cTn id="37" dur="500" fill="hold"/>
                                        <p:tgtEl>
                                          <p:spTgt spid="1047555">
                                            <p:txEl>
                                              <p:pRg st="4" end="4"/>
                                            </p:txEl>
                                          </p:spTgt>
                                        </p:tgtEl>
                                        <p:attrNameLst>
                                          <p:attrName>fillcolor</p:attrName>
                                        </p:attrNameLst>
                                      </p:cBhvr>
                                      <p:by>
                                        <p:hsl h="0" s="-12549" l="-25098"/>
                                      </p:by>
                                    </p:animClr>
                                    <p:animClr clrSpc="hsl" dir="cw">
                                      <p:cBhvr>
                                        <p:cTn id="38" dur="500" fill="hold"/>
                                        <p:tgtEl>
                                          <p:spTgt spid="1047555">
                                            <p:txEl>
                                              <p:pRg st="4" end="4"/>
                                            </p:txEl>
                                          </p:spTgt>
                                        </p:tgtEl>
                                        <p:attrNameLst>
                                          <p:attrName>stroke.color</p:attrName>
                                        </p:attrNameLst>
                                      </p:cBhvr>
                                      <p:by>
                                        <p:hsl h="0" s="-12549" l="-25098"/>
                                      </p:by>
                                    </p:animClr>
                                    <p:set>
                                      <p:cBhvr>
                                        <p:cTn id="39" dur="500" fill="hold"/>
                                        <p:tgtEl>
                                          <p:spTgt spid="1047555">
                                            <p:txEl>
                                              <p:pRg st="4" end="4"/>
                                            </p:txEl>
                                          </p:spTgt>
                                        </p:tgtEl>
                                        <p:attrNameLst>
                                          <p:attrName>fill.type</p:attrName>
                                        </p:attrNameLst>
                                      </p:cBhvr>
                                      <p:to>
                                        <p:strVal val="solid"/>
                                      </p:to>
                                    </p:set>
                                  </p:childTnLst>
                                </p:cTn>
                              </p:par>
                              <p:par>
                                <p:cTn id="40" presetID="24" presetClass="emph" presetSubtype="0" fill="hold" grpId="0" nodeType="withEffect">
                                  <p:stCondLst>
                                    <p:cond delay="0"/>
                                  </p:stCondLst>
                                  <p:childTnLst>
                                    <p:animClr clrSpc="hsl" dir="cw">
                                      <p:cBhvr override="childStyle">
                                        <p:cTn id="41" dur="500" fill="hold"/>
                                        <p:tgtEl>
                                          <p:spTgt spid="1047555">
                                            <p:txEl>
                                              <p:pRg st="5" end="5"/>
                                            </p:txEl>
                                          </p:spTgt>
                                        </p:tgtEl>
                                        <p:attrNameLst>
                                          <p:attrName>style.color</p:attrName>
                                        </p:attrNameLst>
                                      </p:cBhvr>
                                      <p:by>
                                        <p:hsl h="0" s="-12549" l="-25098"/>
                                      </p:by>
                                    </p:animClr>
                                    <p:animClr clrSpc="hsl" dir="cw">
                                      <p:cBhvr>
                                        <p:cTn id="42" dur="500" fill="hold"/>
                                        <p:tgtEl>
                                          <p:spTgt spid="1047555">
                                            <p:txEl>
                                              <p:pRg st="5" end="5"/>
                                            </p:txEl>
                                          </p:spTgt>
                                        </p:tgtEl>
                                        <p:attrNameLst>
                                          <p:attrName>fillcolor</p:attrName>
                                        </p:attrNameLst>
                                      </p:cBhvr>
                                      <p:by>
                                        <p:hsl h="0" s="-12549" l="-25098"/>
                                      </p:by>
                                    </p:animClr>
                                    <p:animClr clrSpc="hsl" dir="cw">
                                      <p:cBhvr>
                                        <p:cTn id="43" dur="500" fill="hold"/>
                                        <p:tgtEl>
                                          <p:spTgt spid="1047555">
                                            <p:txEl>
                                              <p:pRg st="5" end="5"/>
                                            </p:txEl>
                                          </p:spTgt>
                                        </p:tgtEl>
                                        <p:attrNameLst>
                                          <p:attrName>stroke.color</p:attrName>
                                        </p:attrNameLst>
                                      </p:cBhvr>
                                      <p:by>
                                        <p:hsl h="0" s="-12549" l="-25098"/>
                                      </p:by>
                                    </p:animClr>
                                    <p:set>
                                      <p:cBhvr>
                                        <p:cTn id="44" dur="500" fill="hold"/>
                                        <p:tgtEl>
                                          <p:spTgt spid="104755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3"/>
                </p:tgtEl>
              </p:cMediaNode>
            </p:audio>
          </p:childTnLst>
        </p:cTn>
      </p:par>
    </p:tnLst>
    <p:bldLst>
      <p:bldP spid="104755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Standardised </a:t>
            </a:r>
            <a:r>
              <a:rPr lang="en-GB" dirty="0" err="1"/>
              <a:t>preprocessing</a:t>
            </a:r>
            <a:r>
              <a:rPr lang="en-GB" dirty="0"/>
              <a:t> pipelines?</a:t>
            </a:r>
          </a:p>
        </p:txBody>
      </p:sp>
      <p:sp>
        <p:nvSpPr>
          <p:cNvPr id="3" name="Content Placeholder 2"/>
          <p:cNvSpPr>
            <a:spLocks noGrp="1"/>
          </p:cNvSpPr>
          <p:nvPr>
            <p:ph idx="1"/>
          </p:nvPr>
        </p:nvSpPr>
        <p:spPr/>
        <p:txBody>
          <a:bodyPr/>
          <a:lstStyle/>
          <a:p>
            <a:endParaRPr lang="en-GB"/>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pic>
        <p:nvPicPr>
          <p:cNvPr id="4" name="Picture 3">
            <a:extLst>
              <a:ext uri="{FF2B5EF4-FFF2-40B4-BE49-F238E27FC236}">
                <a16:creationId xmlns:a16="http://schemas.microsoft.com/office/drawing/2014/main" id="{DCD65B19-11D7-9044-B7D6-71B7AF2618DA}"/>
              </a:ext>
            </a:extLst>
          </p:cNvPr>
          <p:cNvPicPr>
            <a:picLocks noChangeAspect="1"/>
          </p:cNvPicPr>
          <p:nvPr/>
        </p:nvPicPr>
        <p:blipFill>
          <a:blip r:embed="rId5"/>
          <a:stretch>
            <a:fillRect/>
          </a:stretch>
        </p:blipFill>
        <p:spPr>
          <a:xfrm>
            <a:off x="948978" y="1292906"/>
            <a:ext cx="7246043" cy="5132614"/>
          </a:xfrm>
          <a:prstGeom prst="rect">
            <a:avLst/>
          </a:prstGeom>
        </p:spPr>
      </p:pic>
    </p:spTree>
    <p:extLst>
      <p:ext uri="{BB962C8B-B14F-4D97-AF65-F5344CB8AC3E}">
        <p14:creationId xmlns:p14="http://schemas.microsoft.com/office/powerpoint/2010/main" val="4265949332"/>
      </p:ext>
    </p:extLst>
  </p:cSld>
  <p:clrMapOvr>
    <a:masterClrMapping/>
  </p:clrMapOvr>
  <mc:AlternateContent xmlns:mc="http://schemas.openxmlformats.org/markup-compatibility/2006" xmlns:p14="http://schemas.microsoft.com/office/powerpoint/2010/main">
    <mc:Choice Requires="p14">
      <p:transition spd="slow" p14:dur="2000" advTm="29544"/>
    </mc:Choice>
    <mc:Fallback xmlns="">
      <p:transition spd="slow" advTm="29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C4D5-4310-AB49-876A-2AF3B7E1154E}"/>
              </a:ext>
            </a:extLst>
          </p:cNvPr>
          <p:cNvSpPr>
            <a:spLocks noGrp="1"/>
          </p:cNvSpPr>
          <p:nvPr>
            <p:ph type="title"/>
          </p:nvPr>
        </p:nvSpPr>
        <p:spPr/>
        <p:txBody>
          <a:bodyPr/>
          <a:lstStyle/>
          <a:p>
            <a:endParaRPr lang="en-US"/>
          </a:p>
        </p:txBody>
      </p:sp>
      <p:pic>
        <p:nvPicPr>
          <p:cNvPr id="4" name="Picture 8">
            <a:extLst>
              <a:ext uri="{FF2B5EF4-FFF2-40B4-BE49-F238E27FC236}">
                <a16:creationId xmlns:a16="http://schemas.microsoft.com/office/drawing/2014/main" id="{07504DEC-5846-CF45-9297-6D5EF4238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4763"/>
            <a:ext cx="9144000" cy="6848475"/>
          </a:xfrm>
          <a:prstGeom prst="rect">
            <a:avLst/>
          </a:prstGeom>
          <a:noFill/>
          <a:ln/>
        </p:spPr>
      </p:pic>
    </p:spTree>
    <p:extLst>
      <p:ext uri="{BB962C8B-B14F-4D97-AF65-F5344CB8AC3E}">
        <p14:creationId xmlns:p14="http://schemas.microsoft.com/office/powerpoint/2010/main" val="1281844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75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50" y="0"/>
            <a:ext cx="7197725" cy="682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2757" name="Line 5"/>
          <p:cNvSpPr>
            <a:spLocks noChangeShapeType="1"/>
          </p:cNvSpPr>
          <p:nvPr/>
        </p:nvSpPr>
        <p:spPr bwMode="auto">
          <a:xfrm flipV="1">
            <a:off x="1422400" y="2336800"/>
            <a:ext cx="16637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2759" name="Line 7"/>
          <p:cNvSpPr>
            <a:spLocks noChangeShapeType="1"/>
          </p:cNvSpPr>
          <p:nvPr/>
        </p:nvSpPr>
        <p:spPr bwMode="auto">
          <a:xfrm flipV="1">
            <a:off x="3327400" y="4191000"/>
            <a:ext cx="19812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42760" name="Line 8"/>
          <p:cNvSpPr>
            <a:spLocks noChangeShapeType="1"/>
          </p:cNvSpPr>
          <p:nvPr/>
        </p:nvSpPr>
        <p:spPr bwMode="auto">
          <a:xfrm flipV="1">
            <a:off x="1562100" y="4508500"/>
            <a:ext cx="2946400" cy="127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842763" name="Group 11"/>
          <p:cNvGrpSpPr>
            <a:grpSpLocks/>
          </p:cNvGrpSpPr>
          <p:nvPr/>
        </p:nvGrpSpPr>
        <p:grpSpPr bwMode="auto">
          <a:xfrm>
            <a:off x="3314700" y="3556000"/>
            <a:ext cx="4749800" cy="1016000"/>
            <a:chOff x="2088" y="2240"/>
            <a:chExt cx="2992" cy="640"/>
          </a:xfrm>
        </p:grpSpPr>
        <p:sp>
          <p:nvSpPr>
            <p:cNvPr id="842761" name="AutoShape 9"/>
            <p:cNvSpPr>
              <a:spLocks noChangeArrowheads="1"/>
            </p:cNvSpPr>
            <p:nvPr/>
          </p:nvSpPr>
          <p:spPr bwMode="auto">
            <a:xfrm>
              <a:off x="4600" y="2400"/>
              <a:ext cx="480" cy="48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42762" name="AutoShape 10"/>
            <p:cNvSpPr>
              <a:spLocks noChangeArrowheads="1"/>
            </p:cNvSpPr>
            <p:nvPr/>
          </p:nvSpPr>
          <p:spPr bwMode="auto">
            <a:xfrm>
              <a:off x="2088" y="2240"/>
              <a:ext cx="360" cy="344"/>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noFill/>
            <a:ln w="38100"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60466"/>
    </mc:Choice>
    <mc:Fallback xmlns="">
      <p:transition spd="slow" advTm="36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27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27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27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2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42757" grpId="0" animBg="1"/>
      <p:bldP spid="842759" grpId="0" animBg="1"/>
      <p:bldP spid="842760" grpId="0" animBg="1"/>
    </p:bldLst>
  </p:timing>
  <p:extLst>
    <p:ext uri="{3A86A75C-4F4B-4683-9AE1-C65F6400EC91}">
      <p14:laserTraceLst xmlns:p14="http://schemas.microsoft.com/office/powerpoint/2010/main">
        <p14:tracePtLst>
          <p14:tracePt t="9689" x="8172450" y="990600"/>
          <p14:tracePt t="9715" x="8166100" y="990600"/>
          <p14:tracePt t="9723" x="8147050" y="990600"/>
          <p14:tracePt t="9739" x="8064500" y="990600"/>
          <p14:tracePt t="9763" x="8001000" y="990600"/>
          <p14:tracePt t="9772" x="7893050" y="984250"/>
          <p14:tracePt t="9795" x="7651750" y="984250"/>
          <p14:tracePt t="9805" x="7531100" y="984250"/>
          <p14:tracePt t="9827" x="7391400" y="984250"/>
          <p14:tracePt t="9843" x="7245350" y="984250"/>
          <p14:tracePt t="9859" x="6927850" y="984250"/>
          <p14:tracePt t="9875" x="6756400" y="984250"/>
          <p14:tracePt t="9891" x="6597650" y="984250"/>
          <p14:tracePt t="9907" x="6432550" y="984250"/>
          <p14:tracePt t="9923" x="6172200" y="984250"/>
          <p14:tracePt t="9938" x="5962650" y="984250"/>
          <p14:tracePt t="9955" x="5810250" y="984250"/>
          <p14:tracePt t="9979" x="5499100" y="984250"/>
          <p14:tracePt t="9988" x="5353050" y="977900"/>
          <p14:tracePt t="10011" x="5226050" y="977900"/>
          <p14:tracePt t="10022" x="5029200" y="977900"/>
          <p14:tracePt t="10038" x="4927600" y="977900"/>
          <p14:tracePt t="10055" x="4832350" y="977900"/>
          <p14:tracePt t="10072" x="4737100" y="977900"/>
          <p14:tracePt t="10088" x="4565650" y="977900"/>
          <p14:tracePt t="10105" x="4470400" y="977900"/>
          <p14:tracePt t="10122" x="4381500" y="977900"/>
          <p14:tracePt t="10138" x="4178300" y="977900"/>
          <p14:tracePt t="10155" x="4070350" y="977900"/>
          <p14:tracePt t="10172" x="3968750" y="977900"/>
          <p14:tracePt t="10188" x="3810000" y="971550"/>
          <p14:tracePt t="10205" x="3721100" y="971550"/>
          <p14:tracePt t="10222" x="3644900" y="971550"/>
          <p14:tracePt t="10238" x="3505200" y="971550"/>
          <p14:tracePt t="10255" x="3435350" y="971550"/>
          <p14:tracePt t="10272" x="3365500" y="971550"/>
          <p14:tracePt t="10288" x="3302000" y="971550"/>
          <p14:tracePt t="10305" x="3251200" y="971550"/>
          <p14:tracePt t="10322" x="3232150" y="971550"/>
          <p14:tracePt t="10338" x="3130550" y="971550"/>
          <p14:tracePt t="10355" x="3092450" y="971550"/>
          <p14:tracePt t="10372" x="3067050" y="971550"/>
          <p14:tracePt t="10388" x="3035300" y="971550"/>
          <p14:tracePt t="10405" x="3003550" y="971550"/>
          <p14:tracePt t="10422" x="2990850" y="971550"/>
          <p14:tracePt t="10438" x="2978150" y="971550"/>
          <p14:tracePt t="10587" x="2984500" y="971550"/>
          <p14:tracePt t="10595" x="3003550" y="971550"/>
          <p14:tracePt t="10605" x="3028950" y="971550"/>
          <p14:tracePt t="10622" x="3073400" y="971550"/>
          <p14:tracePt t="10638" x="3136900" y="971550"/>
          <p14:tracePt t="10655" x="3194050" y="971550"/>
          <p14:tracePt t="10672" x="3244850" y="971550"/>
          <p14:tracePt t="10688" x="3365500" y="971550"/>
          <p14:tracePt t="10705" x="3448050" y="971550"/>
          <p14:tracePt t="10722" x="3511550" y="977900"/>
          <p14:tracePt t="10738" x="3676650" y="984250"/>
          <p14:tracePt t="10755" x="3746500" y="984250"/>
          <p14:tracePt t="10772" x="3816350" y="984250"/>
          <p14:tracePt t="10788" x="3879850" y="984250"/>
          <p14:tracePt t="10805" x="4019550" y="984250"/>
          <p14:tracePt t="10822" x="4076700" y="984250"/>
          <p14:tracePt t="10838" x="4121150" y="984250"/>
          <p14:tracePt t="10855" x="4178300" y="984250"/>
          <p14:tracePt t="10872" x="4241800" y="984250"/>
          <p14:tracePt t="10888" x="4305300" y="984250"/>
          <p14:tracePt t="10905" x="4356100" y="984250"/>
          <p14:tracePt t="10922" x="4438650" y="984250"/>
          <p14:tracePt t="10938" x="4495800" y="984250"/>
          <p14:tracePt t="10955" x="4533900" y="984250"/>
          <p14:tracePt t="10972" x="4591050" y="984250"/>
          <p14:tracePt t="10988" x="4635500" y="984250"/>
          <p14:tracePt t="11005" x="4692650" y="984250"/>
          <p14:tracePt t="11022" x="4806950" y="984250"/>
          <p14:tracePt t="11038" x="4864100" y="984250"/>
          <p14:tracePt t="11055" x="4908550" y="977900"/>
          <p14:tracePt t="11072" x="4927600" y="977900"/>
          <p14:tracePt t="11088" x="4953000" y="977900"/>
          <p14:tracePt t="11147" x="4959350" y="977900"/>
          <p14:tracePt t="11155" x="4965700" y="977900"/>
          <p14:tracePt t="11171" x="4972050" y="977900"/>
          <p14:tracePt t="11174" x="4978400" y="977900"/>
          <p14:tracePt t="11188" x="4978400" y="971550"/>
          <p14:tracePt t="11355" x="4972050" y="971550"/>
          <p14:tracePt t="11372" x="4959350" y="977900"/>
          <p14:tracePt t="11395" x="4953000" y="977900"/>
          <p14:tracePt t="11405" x="4946650" y="977900"/>
          <p14:tracePt t="11406" x="4933950" y="977900"/>
          <p14:tracePt t="11422" x="4889500" y="977900"/>
          <p14:tracePt t="11438" x="4851400" y="977900"/>
          <p14:tracePt t="11455" x="4800600" y="977900"/>
          <p14:tracePt t="11472" x="4692650" y="977900"/>
          <p14:tracePt t="11488" x="4629150" y="977900"/>
          <p14:tracePt t="11505" x="4584700" y="977900"/>
          <p14:tracePt t="11522" x="4521200" y="977900"/>
          <p14:tracePt t="11539" x="4375150" y="977900"/>
          <p14:tracePt t="11555" x="4298950" y="977900"/>
          <p14:tracePt t="11572" x="4222750" y="977900"/>
          <p14:tracePt t="11588" x="4070350" y="965200"/>
          <p14:tracePt t="11605" x="3981450" y="958850"/>
          <p14:tracePt t="11622" x="3898900" y="952500"/>
          <p14:tracePt t="11638" x="3771900" y="952500"/>
          <p14:tracePt t="11655" x="3702050" y="946150"/>
          <p14:tracePt t="11672" x="3651250" y="946150"/>
          <p14:tracePt t="11688" x="3619500" y="946150"/>
          <p14:tracePt t="11705" x="3562350" y="946150"/>
          <p14:tracePt t="11722" x="3536950" y="946150"/>
          <p14:tracePt t="11738" x="3492500" y="946150"/>
          <p14:tracePt t="11755" x="3422650" y="946150"/>
          <p14:tracePt t="11772" x="3371850" y="946150"/>
          <p14:tracePt t="11788" x="3308350" y="946150"/>
          <p14:tracePt t="11805" x="3219450" y="946150"/>
          <p14:tracePt t="11822" x="3194050" y="946150"/>
          <p14:tracePt t="11838" x="3162300" y="946150"/>
          <p14:tracePt t="11855" x="3136900" y="939800"/>
          <p14:tracePt t="11872" x="3105150" y="939800"/>
          <p14:tracePt t="11888" x="3079750" y="939800"/>
          <p14:tracePt t="11905" x="3067050" y="939800"/>
          <p14:tracePt t="11922" x="3054350" y="939800"/>
          <p14:tracePt t="11938" x="3048000" y="939800"/>
          <p14:tracePt t="12091" x="3054350" y="939800"/>
          <p14:tracePt t="12099" x="3079750" y="939800"/>
          <p14:tracePt t="12106" x="3111500" y="939800"/>
          <p14:tracePt t="12122" x="3149600" y="939800"/>
          <p14:tracePt t="12138" x="3219450" y="939800"/>
          <p14:tracePt t="12155" x="3244850" y="939800"/>
          <p14:tracePt t="12172" x="3282950" y="939800"/>
          <p14:tracePt t="12188" x="3340100" y="939800"/>
          <p14:tracePt t="12205" x="3429000" y="939800"/>
          <p14:tracePt t="12222" x="3479800" y="939800"/>
          <p14:tracePt t="12238" x="3543300" y="939800"/>
          <p14:tracePt t="12255" x="3619500" y="939800"/>
          <p14:tracePt t="12272" x="3727450" y="939800"/>
          <p14:tracePt t="12288" x="3778250" y="939800"/>
          <p14:tracePt t="12305" x="3835400" y="939800"/>
          <p14:tracePt t="12322" x="3911600" y="933450"/>
          <p14:tracePt t="12338" x="4000500" y="933450"/>
          <p14:tracePt t="12355" x="4070350" y="933450"/>
          <p14:tracePt t="12372" x="4165600" y="933450"/>
          <p14:tracePt t="12388" x="4222750" y="933450"/>
          <p14:tracePt t="12405" x="4273550" y="933450"/>
          <p14:tracePt t="12422" x="4324350" y="933450"/>
          <p14:tracePt t="12438" x="4400550" y="933450"/>
          <p14:tracePt t="12455" x="4457700" y="933450"/>
          <p14:tracePt t="12472" x="4495800" y="933450"/>
          <p14:tracePt t="12488" x="4578350" y="933450"/>
          <p14:tracePt t="12505" x="4622800" y="933450"/>
          <p14:tracePt t="12522" x="4667250" y="933450"/>
          <p14:tracePt t="12538" x="4826000" y="933450"/>
          <p14:tracePt t="12555" x="4914900" y="933450"/>
          <p14:tracePt t="12572" x="4997450" y="933450"/>
          <p14:tracePt t="12588" x="5175250" y="939800"/>
          <p14:tracePt t="12605" x="5264150" y="946150"/>
          <p14:tracePt t="12622" x="5359400" y="946150"/>
          <p14:tracePt t="12638" x="5441950" y="946150"/>
          <p14:tracePt t="12655" x="5638800" y="946150"/>
          <p14:tracePt t="12672" x="5765800" y="946150"/>
          <p14:tracePt t="12688" x="5886450" y="946150"/>
          <p14:tracePt t="12705" x="6026150" y="939800"/>
          <p14:tracePt t="12722" x="6216650" y="939800"/>
          <p14:tracePt t="12738" x="6369050" y="939800"/>
          <p14:tracePt t="12755" x="6464300" y="939800"/>
          <p14:tracePt t="12772" x="6654800" y="939800"/>
          <p14:tracePt t="12788" x="6775450" y="939800"/>
          <p14:tracePt t="12805" x="6889750" y="939800"/>
          <p14:tracePt t="12822" x="7086600" y="939800"/>
          <p14:tracePt t="12838" x="7207250" y="939800"/>
          <p14:tracePt t="12855" x="7321550" y="939800"/>
          <p14:tracePt t="12872" x="7423150" y="939800"/>
          <p14:tracePt t="12888" x="7620000" y="939800"/>
          <p14:tracePt t="12905" x="7715250" y="939800"/>
          <p14:tracePt t="12922" x="7810500" y="939800"/>
          <p14:tracePt t="12938" x="7937500" y="939800"/>
          <p14:tracePt t="12955" x="7950200" y="939800"/>
          <p14:tracePt t="13285" x="0" y="0"/>
        </p14:tracePtLst>
        <p14:tracePtLst>
          <p14:tracePt t="17139" x="3175000" y="1479550"/>
          <p14:tracePt t="17251" x="3168650" y="1479550"/>
          <p14:tracePt t="17273" x="3162300" y="1479550"/>
          <p14:tracePt t="17275" x="3143250" y="1485900"/>
          <p14:tracePt t="17291" x="3092450" y="1492250"/>
          <p14:tracePt t="17307" x="3054350" y="1492250"/>
          <p14:tracePt t="17323" x="3028950" y="1498600"/>
          <p14:tracePt t="17323" x="3009900" y="1498600"/>
          <p14:tracePt t="17339" x="2946400" y="1498600"/>
          <p14:tracePt t="17363" x="2914650" y="1498600"/>
          <p14:tracePt t="17379" x="2876550" y="1498600"/>
          <p14:tracePt t="17395" x="2838450" y="1498600"/>
          <p14:tracePt t="17411" x="2774950" y="1504950"/>
          <p14:tracePt t="17427" x="2749550" y="1504950"/>
          <p14:tracePt t="17440" x="2730500" y="1504950"/>
          <p14:tracePt t="17456" x="2711450" y="1504950"/>
          <p14:tracePt t="17473" x="2705100" y="1504950"/>
          <p14:tracePt t="17675" x="2711450" y="1504950"/>
          <p14:tracePt t="17683" x="2724150" y="1504950"/>
          <p14:tracePt t="17691" x="2794000" y="1504950"/>
          <p14:tracePt t="17706" x="2857500" y="1504950"/>
          <p14:tracePt t="17723" x="2940050" y="1511300"/>
          <p14:tracePt t="17723" x="2984500" y="1511300"/>
          <p14:tracePt t="17739" x="3124200" y="1524000"/>
          <p14:tracePt t="17756" x="3187700" y="1530350"/>
          <p14:tracePt t="17773" x="3232150" y="1543050"/>
          <p14:tracePt t="17789" x="3282950" y="1555750"/>
          <p14:tracePt t="17806" x="3340100" y="1562100"/>
          <p14:tracePt t="17823" x="3371850" y="1562100"/>
          <p14:tracePt t="17839" x="3403600" y="1562100"/>
          <p14:tracePt t="17856" x="3441700" y="1562100"/>
          <p14:tracePt t="17873" x="3460750" y="1562100"/>
          <p14:tracePt t="17889" x="3467100" y="1562100"/>
          <p14:tracePt t="17906" x="3479800" y="1555750"/>
          <p14:tracePt t="17923" x="3492500" y="1549400"/>
          <p14:tracePt t="17939" x="3498850" y="1543050"/>
          <p14:tracePt t="17956" x="3505200" y="1536700"/>
          <p14:tracePt t="17973" x="3524250" y="1524000"/>
          <p14:tracePt t="17989" x="3536950" y="1517650"/>
          <p14:tracePt t="18006" x="3543300" y="1504950"/>
          <p14:tracePt t="18023" x="3556000" y="1498600"/>
          <p14:tracePt t="18039" x="3562350" y="1485900"/>
          <p14:tracePt t="18057" x="3568700" y="1473200"/>
          <p14:tracePt t="18073" x="3581400" y="1454150"/>
          <p14:tracePt t="18089" x="3587750" y="1422400"/>
          <p14:tracePt t="18106" x="3594100" y="1416050"/>
          <p14:tracePt t="18123" x="3594100" y="1403350"/>
          <p14:tracePt t="18139" x="3594100" y="1377950"/>
          <p14:tracePt t="18174" x="3594100" y="1371600"/>
          <p14:tracePt t="18203" x="3587750" y="1358900"/>
          <p14:tracePt t="18211" x="3581400" y="1352550"/>
          <p14:tracePt t="18240" x="3581400" y="1346200"/>
          <p14:tracePt t="18243" x="3575050" y="1339850"/>
          <p14:tracePt t="18256" x="3575050" y="1333500"/>
          <p14:tracePt t="18273" x="3562350" y="1333500"/>
          <p14:tracePt t="18289" x="3556000" y="1327150"/>
          <p14:tracePt t="18306" x="3543300" y="1320800"/>
          <p14:tracePt t="18323" x="3530600" y="1320800"/>
          <p14:tracePt t="18339" x="3511550" y="1308100"/>
          <p14:tracePt t="18356" x="3479800" y="1295400"/>
          <p14:tracePt t="18373" x="3460750" y="1295400"/>
          <p14:tracePt t="18389" x="3441700" y="1282700"/>
          <p14:tracePt t="18406" x="3416300" y="1276350"/>
          <p14:tracePt t="18423" x="3365500" y="1270000"/>
          <p14:tracePt t="18439" x="3327400" y="1263650"/>
          <p14:tracePt t="18456" x="3295650" y="1250950"/>
          <p14:tracePt t="18473" x="3194050" y="1231900"/>
          <p14:tracePt t="18489" x="3136900" y="1225550"/>
          <p14:tracePt t="18506" x="3092450" y="1212850"/>
          <p14:tracePt t="18523" x="3048000" y="1200150"/>
          <p14:tracePt t="18523" x="3003550" y="1193800"/>
          <p14:tracePt t="18539" x="2971800" y="1193800"/>
          <p14:tracePt t="18556" x="2940050" y="1193800"/>
          <p14:tracePt t="18573" x="2882900" y="1193800"/>
          <p14:tracePt t="18589" x="2800350" y="1193800"/>
          <p14:tracePt t="18606" x="2749550" y="1187450"/>
          <p14:tracePt t="18623" x="2705100" y="1187450"/>
          <p14:tracePt t="18639" x="2667000" y="1187450"/>
          <p14:tracePt t="18656" x="2628900" y="1187450"/>
          <p14:tracePt t="18673" x="2609850" y="1187450"/>
          <p14:tracePt t="18689" x="2590800" y="1187450"/>
          <p14:tracePt t="18706" x="2559050" y="1200150"/>
          <p14:tracePt t="18723" x="2540000" y="1212850"/>
          <p14:tracePt t="18740" x="2527300" y="1231900"/>
          <p14:tracePt t="18756" x="2514600" y="1276350"/>
          <p14:tracePt t="18773" x="2508250" y="1295400"/>
          <p14:tracePt t="18789" x="2508250" y="1320800"/>
          <p14:tracePt t="18806" x="2508250" y="1346200"/>
          <p14:tracePt t="18823" x="2527300" y="1403350"/>
          <p14:tracePt t="18839" x="2552700" y="1441450"/>
          <p14:tracePt t="18856" x="2578100" y="1473200"/>
          <p14:tracePt t="18873" x="2628900" y="1536700"/>
          <p14:tracePt t="18889" x="2647950" y="1562100"/>
          <p14:tracePt t="18906" x="2686050" y="1600200"/>
          <p14:tracePt t="18923" x="2768600" y="1657350"/>
          <p14:tracePt t="18939" x="2806700" y="1670050"/>
          <p14:tracePt t="18956" x="2844800" y="1676400"/>
          <p14:tracePt t="18973" x="2978150" y="1695450"/>
          <p14:tracePt t="18989" x="3105150" y="1708150"/>
          <p14:tracePt t="19006" x="3232150" y="1708150"/>
          <p14:tracePt t="19023" x="3365500" y="1701800"/>
          <p14:tracePt t="19039" x="3511550" y="1670050"/>
          <p14:tracePt t="19056" x="3549650" y="1663700"/>
          <p14:tracePt t="19073" x="3556000" y="1657350"/>
          <p14:tracePt t="19306" x="0" y="0"/>
        </p14:tracePtLst>
        <p14:tracePtLst>
          <p14:tracePt t="43676" x="3079750" y="2451100"/>
          <p14:tracePt t="43780" x="3073400" y="2457450"/>
          <p14:tracePt t="43791" x="3048000" y="2470150"/>
          <p14:tracePt t="43796" x="3028950" y="2476500"/>
          <p14:tracePt t="43812" x="2997200" y="2482850"/>
          <p14:tracePt t="43828" x="2927350" y="2489200"/>
          <p14:tracePt t="43844" x="2889250" y="2489200"/>
          <p14:tracePt t="43860" x="2863850" y="2489200"/>
          <p14:tracePt t="43876" x="2819400" y="2489200"/>
          <p14:tracePt t="43892" x="2774950" y="2489200"/>
          <p14:tracePt t="43924" x="2749550" y="2489200"/>
          <p14:tracePt t="43925" x="2692400" y="2489200"/>
          <p14:tracePt t="43948" x="2654300" y="2495550"/>
          <p14:tracePt t="43964" x="2609850" y="2495550"/>
          <p14:tracePt t="43980" x="2533650" y="2495550"/>
          <p14:tracePt t="43996" x="2482850" y="2495550"/>
          <p14:tracePt t="44012" x="2432050" y="2495550"/>
          <p14:tracePt t="44028" x="2374900" y="2495550"/>
          <p14:tracePt t="44044" x="2279650" y="2501900"/>
          <p14:tracePt t="44060" x="2222500" y="2501900"/>
          <p14:tracePt t="44076" x="2165350" y="2501900"/>
          <p14:tracePt t="44091" x="2070100" y="2501900"/>
          <p14:tracePt t="44108" x="2044700" y="2501900"/>
          <p14:tracePt t="44124" x="2006600" y="2501900"/>
          <p14:tracePt t="44141" x="1968500" y="2501900"/>
          <p14:tracePt t="44158" x="1943100" y="2508250"/>
          <p14:tracePt t="44174" x="1911350" y="2508250"/>
          <p14:tracePt t="44191" x="1879600" y="2508250"/>
          <p14:tracePt t="44208" x="1835150" y="2508250"/>
          <p14:tracePt t="44224" x="1816100" y="2508250"/>
          <p14:tracePt t="44241" x="1803400" y="2508250"/>
          <p14:tracePt t="44258" x="1790700" y="2508250"/>
          <p14:tracePt t="44274" x="1778000" y="2508250"/>
          <p14:tracePt t="44291" x="1752600" y="2508250"/>
          <p14:tracePt t="44308" x="1727200" y="2508250"/>
          <p14:tracePt t="44324" x="1682750" y="2508250"/>
          <p14:tracePt t="44341" x="1651000" y="2514600"/>
          <p14:tracePt t="44358" x="1612900" y="2514600"/>
          <p14:tracePt t="44374" x="1555750" y="2520950"/>
          <p14:tracePt t="44392" x="1530350" y="2520950"/>
          <p14:tracePt t="44408" x="1517650" y="2520950"/>
          <p14:tracePt t="44425" x="1511300" y="2520950"/>
          <p14:tracePt t="44460" x="1498600" y="2520950"/>
          <p14:tracePt t="44468" x="1492250" y="2520950"/>
          <p14:tracePt t="44474" x="1485900" y="2520950"/>
          <p14:tracePt t="44491" x="1479550" y="2520950"/>
          <p14:tracePt t="44692" x="1485900" y="2520950"/>
          <p14:tracePt t="44699" x="1517650" y="2520950"/>
          <p14:tracePt t="44708" x="1587500" y="2520950"/>
          <p14:tracePt t="44724" x="1638300" y="2520950"/>
          <p14:tracePt t="44741" x="1701800" y="2520950"/>
          <p14:tracePt t="44758" x="1771650" y="2520950"/>
          <p14:tracePt t="44775" x="1879600" y="2520950"/>
          <p14:tracePt t="44791" x="1949450" y="2520950"/>
          <p14:tracePt t="44808" x="2006600" y="2520950"/>
          <p14:tracePt t="44824" x="2114550" y="2520950"/>
          <p14:tracePt t="44841" x="2178050" y="2520950"/>
          <p14:tracePt t="44858" x="2247900" y="2520950"/>
          <p14:tracePt t="44874" x="2324100" y="2520950"/>
          <p14:tracePt t="44891" x="2482850" y="2520950"/>
          <p14:tracePt t="44908" x="2520950" y="2520950"/>
          <p14:tracePt t="44925" x="2559050" y="2520950"/>
          <p14:tracePt t="44941" x="2590800" y="2520950"/>
          <p14:tracePt t="44958" x="2609850" y="2520950"/>
          <p14:tracePt t="44974" x="2628900" y="2520950"/>
          <p14:tracePt t="44991" x="2660650" y="2520950"/>
          <p14:tracePt t="45008" x="2679700" y="2520950"/>
          <p14:tracePt t="45024" x="2698750" y="2520950"/>
          <p14:tracePt t="45041" x="2730500" y="2520950"/>
          <p14:tracePt t="45058" x="2800350" y="2520950"/>
          <p14:tracePt t="45074" x="2844800" y="2514600"/>
          <p14:tracePt t="45091" x="2882900" y="2514600"/>
          <p14:tracePt t="45108" x="2901950" y="2514600"/>
          <p14:tracePt t="45156" x="2908300" y="2514600"/>
          <p14:tracePt t="45162" x="2959100" y="2514600"/>
          <p14:tracePt t="45180" x="3003550" y="2514600"/>
          <p14:tracePt t="45191" x="3041650" y="2514600"/>
          <p14:tracePt t="45208" x="3067050" y="2514600"/>
          <p14:tracePt t="45536" x="0" y="0"/>
        </p14:tracePtLst>
        <p14:tracePtLst>
          <p14:tracePt t="122130" x="4876800" y="4330700"/>
          <p14:tracePt t="122220" x="4870450" y="4337050"/>
          <p14:tracePt t="122244" x="4864100" y="4337050"/>
          <p14:tracePt t="122262" x="4857750" y="4337050"/>
          <p14:tracePt t="122268" x="4851400" y="4337050"/>
          <p14:tracePt t="122284" x="4845050" y="4337050"/>
          <p14:tracePt t="122300" x="4832350" y="4337050"/>
          <p14:tracePt t="122312" x="4806950" y="4337050"/>
          <p14:tracePt t="122332" x="4794250" y="4337050"/>
          <p14:tracePt t="122345" x="4768850" y="4337050"/>
          <p14:tracePt t="122364" x="4749800" y="4337050"/>
          <p14:tracePt t="122380" x="4705350" y="4337050"/>
          <p14:tracePt t="122396" x="4654550" y="4337050"/>
          <p14:tracePt t="122420" x="4610100" y="4330700"/>
          <p14:tracePt t="122436" x="4502150" y="4324350"/>
          <p14:tracePt t="122452" x="4451350" y="4324350"/>
          <p14:tracePt t="122468" x="4400550" y="4324350"/>
          <p14:tracePt t="122484" x="4305300" y="4324350"/>
          <p14:tracePt t="122500" x="4254500" y="4324350"/>
          <p14:tracePt t="122512" x="4216400" y="4324350"/>
          <p14:tracePt t="122528" x="4171950" y="4324350"/>
          <p14:tracePt t="122545" x="4083050" y="4324350"/>
          <p14:tracePt t="122562" x="4038600" y="4330700"/>
          <p14:tracePt t="122578" x="3994150" y="4330700"/>
          <p14:tracePt t="122595" x="3879850" y="4330700"/>
          <p14:tracePt t="122612" x="3816350" y="4330700"/>
          <p14:tracePt t="122628" x="3759200" y="4330700"/>
          <p14:tracePt t="122645" x="3689350" y="4330700"/>
          <p14:tracePt t="122662" x="3657600" y="4337050"/>
          <p14:tracePt t="122678" x="3625850" y="4343400"/>
          <p14:tracePt t="122695" x="3613150" y="4343400"/>
          <p14:tracePt t="122712" x="3581400" y="4343400"/>
          <p14:tracePt t="122728" x="3568700" y="4343400"/>
          <p14:tracePt t="122745" x="3556000" y="4343400"/>
          <p14:tracePt t="122762" x="3511550" y="4343400"/>
          <p14:tracePt t="122778" x="3479800" y="4343400"/>
          <p14:tracePt t="122795" x="3441700" y="4349750"/>
          <p14:tracePt t="122812" x="3397250" y="4349750"/>
          <p14:tracePt t="122828" x="3384550" y="4349750"/>
          <p14:tracePt t="122845" x="3378200" y="4349750"/>
          <p14:tracePt t="123060" x="3390900" y="4349750"/>
          <p14:tracePt t="123068" x="3416300" y="4349750"/>
          <p14:tracePt t="123079" x="3441700" y="4349750"/>
          <p14:tracePt t="123095" x="3479800" y="4349750"/>
          <p14:tracePt t="123112" x="3543300" y="4349750"/>
          <p14:tracePt t="123129" x="3587750" y="4349750"/>
          <p14:tracePt t="123145" x="3625850" y="4349750"/>
          <p14:tracePt t="123162" x="3689350" y="4349750"/>
          <p14:tracePt t="123178" x="3721100" y="4349750"/>
          <p14:tracePt t="123195" x="3778250" y="4349750"/>
          <p14:tracePt t="123212" x="3860800" y="4349750"/>
          <p14:tracePt t="123228" x="3886200" y="4349750"/>
          <p14:tracePt t="123245" x="3924300" y="4349750"/>
          <p14:tracePt t="123262" x="4006850" y="4356100"/>
          <p14:tracePt t="123279" x="4076700" y="4362450"/>
          <p14:tracePt t="123295" x="4140200" y="4368800"/>
          <p14:tracePt t="123312" x="4203700" y="4375150"/>
          <p14:tracePt t="123328" x="4292600" y="4375150"/>
          <p14:tracePt t="123345" x="4343400" y="4375150"/>
          <p14:tracePt t="123362" x="4400550" y="4375150"/>
          <p14:tracePt t="123379" x="4451350" y="4375150"/>
          <p14:tracePt t="123395" x="4610100" y="4375150"/>
          <p14:tracePt t="123412" x="4686300" y="4381500"/>
          <p14:tracePt t="123429" x="4775200" y="4381500"/>
          <p14:tracePt t="123445" x="4908550" y="4387850"/>
          <p14:tracePt t="123462" x="4965700" y="4387850"/>
          <p14:tracePt t="123478" x="5016500" y="4387850"/>
          <p14:tracePt t="123495" x="5105400" y="4400550"/>
          <p14:tracePt t="123512" x="5156200" y="4400550"/>
          <p14:tracePt t="123529" x="5194300" y="4400550"/>
          <p14:tracePt t="123545" x="5238750" y="4400550"/>
          <p14:tracePt t="123562" x="5314950" y="4406900"/>
          <p14:tracePt t="123579" x="5334000" y="4406900"/>
          <p14:tracePt t="123595" x="5372100" y="4413250"/>
          <p14:tracePt t="123612" x="5391150" y="4413250"/>
          <p14:tracePt t="123629" x="5410200" y="4413250"/>
          <p14:tracePt t="123645" x="5429250" y="4413250"/>
          <p14:tracePt t="123662" x="5454650" y="4413250"/>
          <p14:tracePt t="123678" x="5461000" y="4413250"/>
          <p14:tracePt t="123852" x="5461000" y="4406900"/>
          <p14:tracePt t="123853" x="5461000" y="4381500"/>
          <p14:tracePt t="123862" x="5461000" y="4362450"/>
          <p14:tracePt t="123878" x="5467350" y="4343400"/>
          <p14:tracePt t="123895" x="5480050" y="4279900"/>
          <p14:tracePt t="123912" x="5486400" y="4241800"/>
          <p14:tracePt t="123929" x="5492750" y="4203700"/>
          <p14:tracePt t="123945" x="5492750" y="4146550"/>
          <p14:tracePt t="123962" x="5492750" y="4121150"/>
          <p14:tracePt t="123978" x="5492750" y="4095750"/>
          <p14:tracePt t="123995" x="5492750" y="4064000"/>
          <p14:tracePt t="124035" x="5492750" y="4057650"/>
          <p14:tracePt t="124132" x="5480050" y="4051300"/>
          <p14:tracePt t="124148" x="5467350" y="4044950"/>
          <p14:tracePt t="124155" x="5461000" y="4038600"/>
          <p14:tracePt t="124164" x="5429250" y="4025900"/>
          <p14:tracePt t="124179" x="5391150" y="4025900"/>
          <p14:tracePt t="124195" x="5321300" y="4006850"/>
          <p14:tracePt t="124212" x="5264150" y="3994150"/>
          <p14:tracePt t="124228" x="5143500" y="3987800"/>
          <p14:tracePt t="124245" x="5080000" y="3981450"/>
          <p14:tracePt t="124262" x="4997450" y="3968750"/>
          <p14:tracePt t="124279" x="4813300" y="3949700"/>
          <p14:tracePt t="124295" x="4686300" y="3930650"/>
          <p14:tracePt t="124312" x="4565650" y="3924300"/>
          <p14:tracePt t="124328" x="4445000" y="3917950"/>
          <p14:tracePt t="124345" x="4235450" y="3917950"/>
          <p14:tracePt t="124362" x="4127500" y="3917950"/>
          <p14:tracePt t="124379" x="4038600" y="3917950"/>
          <p14:tracePt t="124395" x="3879850" y="3917950"/>
          <p14:tracePt t="124412" x="3829050" y="3924300"/>
          <p14:tracePt t="124428" x="3771900" y="3930650"/>
          <p14:tracePt t="124445" x="3708400" y="3930650"/>
          <p14:tracePt t="124462" x="3606800" y="3930650"/>
          <p14:tracePt t="124478" x="3549650" y="3937000"/>
          <p14:tracePt t="124495" x="3498850" y="3937000"/>
          <p14:tracePt t="124512" x="3441700" y="3943350"/>
          <p14:tracePt t="124528" x="3422650" y="3943350"/>
          <p14:tracePt t="124545" x="3397250" y="3949700"/>
          <p14:tracePt t="124562" x="3384550" y="3949700"/>
          <p14:tracePt t="124578" x="3365500" y="3956050"/>
          <p14:tracePt t="124595" x="3359150" y="3962400"/>
          <p14:tracePt t="124635" x="3352800" y="3962400"/>
          <p14:tracePt t="124691" x="3352800" y="3968750"/>
          <p14:tracePt t="124699" x="3346450" y="3981450"/>
          <p14:tracePt t="124715" x="3346450" y="3994150"/>
          <p14:tracePt t="124728" x="3346450" y="4019550"/>
          <p14:tracePt t="124745" x="3340100" y="4051300"/>
          <p14:tracePt t="124762" x="3340100" y="4076700"/>
          <p14:tracePt t="124778" x="3340100" y="4102100"/>
          <p14:tracePt t="124795" x="3340100" y="4171950"/>
          <p14:tracePt t="124812" x="3340100" y="4203700"/>
          <p14:tracePt t="124828" x="3340100" y="4229100"/>
          <p14:tracePt t="124845" x="3346450" y="4273550"/>
          <p14:tracePt t="124862" x="3346450" y="4286250"/>
          <p14:tracePt t="124878" x="3346450" y="4305300"/>
          <p14:tracePt t="124895" x="3346450" y="4318000"/>
          <p14:tracePt t="124912" x="3346450" y="4330700"/>
          <p14:tracePt t="124947" x="3346450" y="4337050"/>
          <p14:tracePt t="124963" x="3346450" y="4343400"/>
          <p14:tracePt t="125159" x="0" y="0"/>
        </p14:tracePtLst>
        <p14:tracePtLst>
          <p14:tracePt t="140308" x="1752600" y="4743450"/>
          <p14:tracePt t="140420" x="1765300" y="4743450"/>
          <p14:tracePt t="140428" x="1778000" y="4743450"/>
          <p14:tracePt t="140435" x="1790700" y="4743450"/>
          <p14:tracePt t="140452" x="1803400" y="4743450"/>
          <p14:tracePt t="140467" x="1828800" y="4749800"/>
          <p14:tracePt t="140483" x="1835150" y="4749800"/>
          <p14:tracePt t="140500" x="1847850" y="4749800"/>
          <p14:tracePt t="140515" x="1854200" y="4749800"/>
          <p14:tracePt t="140532" x="1885950" y="4756150"/>
          <p14:tracePt t="140548" x="1905000" y="4756150"/>
          <p14:tracePt t="140563" x="1924050" y="4756150"/>
          <p14:tracePt t="140563" x="1936750" y="4756150"/>
          <p14:tracePt t="140580" x="2012950" y="4762500"/>
          <p14:tracePt t="140603" x="2051050" y="4762500"/>
          <p14:tracePt t="140613" x="2082800" y="4762500"/>
          <p14:tracePt t="140635" x="2159000" y="4762500"/>
          <p14:tracePt t="140651" x="2190750" y="4762500"/>
          <p14:tracePt t="140667" x="2222500" y="4762500"/>
          <p14:tracePt t="140683" x="2247900" y="4762500"/>
          <p14:tracePt t="140699" x="2305050" y="4762500"/>
          <p14:tracePt t="140713" x="2343150" y="4762500"/>
          <p14:tracePt t="140729" x="2406650" y="4762500"/>
          <p14:tracePt t="140746" x="2584450" y="4775200"/>
          <p14:tracePt t="140763" x="2692400" y="4781550"/>
          <p14:tracePt t="140763" x="2762250" y="4787900"/>
          <p14:tracePt t="140780" x="2901950" y="4800600"/>
          <p14:tracePt t="140796" x="3117850" y="4806950"/>
          <p14:tracePt t="140813" x="3213100" y="4813300"/>
          <p14:tracePt t="140829" x="3276600" y="4813300"/>
          <p14:tracePt t="140846" x="3327400" y="4813300"/>
          <p14:tracePt t="140863" x="3429000" y="4813300"/>
          <p14:tracePt t="140879" x="3498850" y="4813300"/>
          <p14:tracePt t="140896" x="3575050" y="4819650"/>
          <p14:tracePt t="140913" x="3721100" y="4819650"/>
          <p14:tracePt t="140929" x="3797300" y="4819650"/>
          <p14:tracePt t="140946" x="3848100" y="4819650"/>
          <p14:tracePt t="140963" x="3898900" y="4819650"/>
          <p14:tracePt t="140979" x="3975100" y="4826000"/>
          <p14:tracePt t="140996" x="4006850" y="4826000"/>
          <p14:tracePt t="141013" x="4038600" y="4826000"/>
          <p14:tracePt t="141029" x="4108450" y="4826000"/>
          <p14:tracePt t="141046" x="4140200" y="4826000"/>
          <p14:tracePt t="141063" x="4165600" y="4826000"/>
          <p14:tracePt t="141079" x="4203700" y="4826000"/>
          <p14:tracePt t="141096" x="4222750" y="4826000"/>
          <p14:tracePt t="141113" x="4229100" y="4826000"/>
          <p14:tracePt t="141129" x="4241800" y="4826000"/>
          <p14:tracePt t="141146" x="4267200" y="4819650"/>
          <p14:tracePt t="141163" x="4273550" y="4819650"/>
          <p14:tracePt t="141179" x="4292600" y="4819650"/>
          <p14:tracePt t="141196" x="4298950" y="4819650"/>
          <p14:tracePt t="141213" x="4305300" y="4819650"/>
          <p14:tracePt t="141229" x="4311650" y="4819650"/>
          <p14:tracePt t="141246" x="4330700" y="4819650"/>
          <p14:tracePt t="141263" x="4362450" y="4813300"/>
          <p14:tracePt t="141280" x="4381500" y="4813300"/>
          <p14:tracePt t="141296" x="4400550" y="4813300"/>
          <p14:tracePt t="141313" x="4419600" y="4813300"/>
          <p14:tracePt t="141329" x="4432300" y="4813300"/>
          <p14:tracePt t="141346" x="4438650" y="4813300"/>
          <p14:tracePt t="141363" x="4451350" y="4813300"/>
          <p14:tracePt t="141379" x="4464050" y="4813300"/>
          <p14:tracePt t="141443" x="4470400" y="4813300"/>
          <p14:tracePt t="141475" x="4476750" y="4813300"/>
          <p14:tracePt t="141491" x="4483100" y="4813300"/>
          <p14:tracePt t="141499" x="4489450" y="4813300"/>
          <p14:tracePt t="141513" x="4495800" y="4813300"/>
          <p14:tracePt t="141529" x="4508500" y="4813300"/>
          <p14:tracePt t="141546" x="4527550" y="4806950"/>
          <p14:tracePt t="141563" x="4540250" y="4806950"/>
          <p14:tracePt t="141563" x="4546600" y="4806950"/>
          <p14:tracePt t="141579" x="4559300" y="4806950"/>
          <p14:tracePt t="141596" x="4578350" y="4800600"/>
          <p14:tracePt t="141613" x="4584700" y="4800600"/>
          <p14:tracePt t="141629" x="4591050" y="4800600"/>
          <p14:tracePt t="141771" x="4610100" y="4800600"/>
          <p14:tracePt t="141779" x="4629150" y="4800600"/>
          <p14:tracePt t="141796" x="4641850" y="4800600"/>
          <p14:tracePt t="141813" x="4660900" y="4800600"/>
          <p14:tracePt t="141829" x="4673600" y="4800600"/>
          <p14:tracePt t="142243" x="4667250" y="4800600"/>
          <p14:tracePt t="142247" x="4654550" y="4800600"/>
          <p14:tracePt t="142263" x="4635500" y="4800600"/>
          <p14:tracePt t="142279" x="4616450" y="4800600"/>
          <p14:tracePt t="142297" x="4578350" y="4800600"/>
          <p14:tracePt t="142313" x="4559300" y="4800600"/>
          <p14:tracePt t="142329" x="4527550" y="4800600"/>
          <p14:tracePt t="142346" x="4483100" y="4800600"/>
          <p14:tracePt t="142363" x="4451350" y="4800600"/>
          <p14:tracePt t="142363" x="4432300" y="4806950"/>
          <p14:tracePt t="142379" x="4387850" y="4806950"/>
          <p14:tracePt t="142396" x="4286250" y="4806950"/>
          <p14:tracePt t="142413" x="4248150" y="4806950"/>
          <p14:tracePt t="142429" x="4216400" y="4806950"/>
          <p14:tracePt t="142446" x="4165600" y="4806950"/>
          <p14:tracePt t="142463" x="4133850" y="4806950"/>
          <p14:tracePt t="142479" x="4102100" y="4806950"/>
          <p14:tracePt t="142496" x="4076700" y="4806950"/>
          <p14:tracePt t="142513" x="4038600" y="4806950"/>
          <p14:tracePt t="142529" x="4013200" y="4813300"/>
          <p14:tracePt t="142546" x="3968750" y="4813300"/>
          <p14:tracePt t="142563" x="3924300" y="4813300"/>
          <p14:tracePt t="142563" x="3867150" y="4813300"/>
          <p14:tracePt t="142579" x="3803650" y="4813300"/>
          <p14:tracePt t="142596" x="3740150" y="4813300"/>
          <p14:tracePt t="142613" x="3689350" y="4813300"/>
          <p14:tracePt t="142629" x="3600450" y="4813300"/>
          <p14:tracePt t="142646" x="3536950" y="4813300"/>
          <p14:tracePt t="142663" x="3473450" y="4813300"/>
          <p14:tracePt t="142679" x="3352800" y="4813300"/>
          <p14:tracePt t="142696" x="3263900" y="4813300"/>
          <p14:tracePt t="142713" x="3181350" y="4813300"/>
          <p14:tracePt t="142729" x="3098800" y="4813300"/>
          <p14:tracePt t="142746" x="3003550" y="4813300"/>
          <p14:tracePt t="142763" x="2959100" y="4813300"/>
          <p14:tracePt t="142779" x="2882900" y="4813300"/>
          <p14:tracePt t="142796" x="2800350" y="4806950"/>
          <p14:tracePt t="142813" x="2724150" y="4806950"/>
          <p14:tracePt t="142829" x="2654300" y="4806950"/>
          <p14:tracePt t="142846" x="2546350" y="4806950"/>
          <p14:tracePt t="142863" x="2463800" y="4806950"/>
          <p14:tracePt t="142879" x="2400300" y="4806950"/>
          <p14:tracePt t="142896" x="2355850" y="4806950"/>
          <p14:tracePt t="142913" x="2292350" y="4806950"/>
          <p14:tracePt t="142929" x="2241550" y="4806950"/>
          <p14:tracePt t="142946" x="2184400" y="4806950"/>
          <p14:tracePt t="142963" x="2051050" y="4806950"/>
          <p14:tracePt t="142979" x="1949450" y="4806950"/>
          <p14:tracePt t="142996" x="1892300" y="4806950"/>
          <p14:tracePt t="143013" x="1847850" y="4806950"/>
          <p14:tracePt t="143029" x="1822450" y="4806950"/>
          <p14:tracePt t="143046" x="1809750" y="4800600"/>
          <p14:tracePt t="143063" x="1797050" y="4800600"/>
          <p14:tracePt t="143079" x="1784350" y="4800600"/>
          <p14:tracePt t="143115" x="1778000" y="4800600"/>
          <p14:tracePt t="143310" x="0" y="0"/>
        </p14:tracePtLst>
        <p14:tracePtLst>
          <p14:tracePt t="300641" x="7600950" y="5175250"/>
          <p14:tracePt t="300785" x="7600950" y="5162550"/>
          <p14:tracePt t="300793" x="7639050" y="5130800"/>
          <p14:tracePt t="300809" x="7715250" y="5060950"/>
          <p14:tracePt t="300825" x="7778750" y="5010150"/>
          <p14:tracePt t="300841" x="7835900" y="4959350"/>
          <p14:tracePt t="300857" x="7918450" y="4889500"/>
          <p14:tracePt t="300873" x="7962900" y="4845050"/>
          <p14:tracePt t="300886" x="8001000" y="4813300"/>
          <p14:tracePt t="300919" x="8039100" y="4781550"/>
          <p14:tracePt t="300921" x="8083550" y="4743450"/>
          <p14:tracePt t="300937" x="8102600" y="4705350"/>
          <p14:tracePt t="300953" x="8128000" y="4667250"/>
          <p14:tracePt t="300969" x="8191500" y="4572000"/>
          <p14:tracePt t="300993" x="8216900" y="4533900"/>
          <p14:tracePt t="301009" x="8235950" y="4502150"/>
          <p14:tracePt t="301025" x="8248650" y="4451350"/>
          <p14:tracePt t="301036" x="8255000" y="4432300"/>
          <p14:tracePt t="301052" x="8255000" y="4387850"/>
          <p14:tracePt t="301073" x="8255000" y="4349750"/>
          <p14:tracePt t="301089" x="8255000" y="4286250"/>
          <p14:tracePt t="301102" x="8255000" y="4241800"/>
          <p14:tracePt t="301119" x="8242300" y="4191000"/>
          <p14:tracePt t="301136" x="8229600" y="4102100"/>
          <p14:tracePt t="301152" x="8223250" y="4064000"/>
          <p14:tracePt t="301169" x="8216900" y="4013200"/>
          <p14:tracePt t="301185" x="8197850" y="3975100"/>
          <p14:tracePt t="301202" x="8185150" y="3943350"/>
          <p14:tracePt t="301219" x="8159750" y="3905250"/>
          <p14:tracePt t="301236" x="8121650" y="3854450"/>
          <p14:tracePt t="301252" x="8051800" y="3778250"/>
          <p14:tracePt t="301269" x="8020050" y="3740150"/>
          <p14:tracePt t="301285" x="7975600" y="3702050"/>
          <p14:tracePt t="301302" x="7924800" y="3663950"/>
          <p14:tracePt t="301319" x="7835900" y="3613150"/>
          <p14:tracePt t="301336" x="7785100" y="3587750"/>
          <p14:tracePt t="301352" x="7734300" y="3568700"/>
          <p14:tracePt t="301369" x="7607300" y="3517900"/>
          <p14:tracePt t="301385" x="7550150" y="3505200"/>
          <p14:tracePt t="301402" x="7493000" y="3492500"/>
          <p14:tracePt t="301419" x="7404100" y="3479800"/>
          <p14:tracePt t="301436" x="7346950" y="3473450"/>
          <p14:tracePt t="301452" x="7289800" y="3467100"/>
          <p14:tracePt t="301469" x="7226300" y="3467100"/>
          <p14:tracePt t="301486" x="7188200" y="3467100"/>
          <p14:tracePt t="301502" x="7162800" y="3467100"/>
          <p14:tracePt t="301519" x="7150100" y="3473450"/>
          <p14:tracePt t="301536" x="7073900" y="3498850"/>
          <p14:tracePt t="301552" x="7042150" y="3517900"/>
          <p14:tracePt t="301569" x="6953250" y="3549650"/>
          <p14:tracePt t="301586" x="6845300" y="3606800"/>
          <p14:tracePt t="301602" x="6781800" y="3651250"/>
          <p14:tracePt t="301619" x="6718300" y="3695700"/>
          <p14:tracePt t="301635" x="6654800" y="3746500"/>
          <p14:tracePt t="301652" x="6572250" y="3835400"/>
          <p14:tracePt t="301669" x="6540500" y="3892550"/>
          <p14:tracePt t="301686" x="6508750" y="3943350"/>
          <p14:tracePt t="301702" x="6477000" y="4019550"/>
          <p14:tracePt t="301719" x="6470650" y="4057650"/>
          <p14:tracePt t="301735" x="6464300" y="4102100"/>
          <p14:tracePt t="301752" x="6464300" y="4152900"/>
          <p14:tracePt t="301769" x="6464300" y="4254500"/>
          <p14:tracePt t="301786" x="6470650" y="4318000"/>
          <p14:tracePt t="301802" x="6496050" y="4394200"/>
          <p14:tracePt t="301819" x="6534150" y="4489450"/>
          <p14:tracePt t="301835" x="6546850" y="4527550"/>
          <p14:tracePt t="301852" x="6559550" y="4546600"/>
          <p14:tracePt t="301869" x="6604000" y="4591050"/>
          <p14:tracePt t="301886" x="6635750" y="4629150"/>
          <p14:tracePt t="301902" x="6673850" y="4660900"/>
          <p14:tracePt t="301919" x="6737350" y="4724400"/>
          <p14:tracePt t="301936" x="6788150" y="4762500"/>
          <p14:tracePt t="301952" x="6826250" y="4794250"/>
          <p14:tracePt t="301969" x="6883400" y="4838700"/>
          <p14:tracePt t="301985" x="6972300" y="4895850"/>
          <p14:tracePt t="302002" x="7042150" y="4921250"/>
          <p14:tracePt t="302019" x="7099300" y="4946650"/>
          <p14:tracePt t="302036" x="7200900" y="4972050"/>
          <p14:tracePt t="302052" x="7270750" y="4984750"/>
          <p14:tracePt t="302069" x="7359650" y="4997450"/>
          <p14:tracePt t="302086" x="7448550" y="5003800"/>
          <p14:tracePt t="302102" x="7581900" y="5003800"/>
          <p14:tracePt t="302119" x="7651750" y="5003800"/>
          <p14:tracePt t="302136" x="7727950" y="4984750"/>
          <p14:tracePt t="302152" x="7829550" y="4921250"/>
          <p14:tracePt t="302152" x="7867650" y="4895850"/>
          <p14:tracePt t="302169" x="7943850" y="4845050"/>
          <p14:tracePt t="302185" x="8013700" y="4794250"/>
          <p14:tracePt t="302202" x="8134350" y="4699000"/>
          <p14:tracePt t="302219" x="8197850" y="4641850"/>
          <p14:tracePt t="302236" x="8255000" y="4578350"/>
          <p14:tracePt t="302252" x="8318500" y="4521200"/>
          <p14:tracePt t="302269" x="8407400" y="4425950"/>
          <p14:tracePt t="302286" x="8458200" y="4375150"/>
          <p14:tracePt t="302302" x="8489950" y="4330700"/>
          <p14:tracePt t="302319" x="8521700" y="4267200"/>
          <p14:tracePt t="302336" x="8540750" y="4235450"/>
          <p14:tracePt t="302352" x="8547100" y="4197350"/>
          <p14:tracePt t="302369" x="8547100" y="4146550"/>
          <p14:tracePt t="302386" x="8547100" y="4089400"/>
          <p14:tracePt t="302402" x="8547100" y="4057650"/>
          <p14:tracePt t="302419" x="8540750" y="4032250"/>
          <p14:tracePt t="302436" x="8528050" y="3994150"/>
          <p14:tracePt t="302452" x="8521700" y="3962400"/>
          <p14:tracePt t="302469" x="8509000" y="3943350"/>
          <p14:tracePt t="302486" x="8483600" y="3905250"/>
          <p14:tracePt t="302502" x="8470900" y="3886200"/>
          <p14:tracePt t="302519" x="8445500" y="3860800"/>
          <p14:tracePt t="302535" x="8420100" y="3841750"/>
          <p14:tracePt t="302552" x="8356600" y="3803650"/>
          <p14:tracePt t="302569" x="8280400" y="3771900"/>
          <p14:tracePt t="302586" x="8223250" y="3746500"/>
          <p14:tracePt t="302602" x="8108950" y="3721100"/>
          <p14:tracePt t="302619" x="8032750" y="3708400"/>
          <p14:tracePt t="302635" x="7950200" y="3695700"/>
          <p14:tracePt t="302652" x="7785100" y="3670300"/>
          <p14:tracePt t="302669" x="7702550" y="3657600"/>
          <p14:tracePt t="302686" x="7613650" y="3644900"/>
          <p14:tracePt t="302702" x="7524750" y="3638550"/>
          <p14:tracePt t="302719" x="7397750" y="3638550"/>
          <p14:tracePt t="302735" x="7315200" y="3638550"/>
          <p14:tracePt t="302752" x="7245350" y="3638550"/>
          <p14:tracePt t="302752" x="7213600" y="3638550"/>
          <p14:tracePt t="302769" x="7042150" y="3657600"/>
          <p14:tracePt t="302786" x="6965950" y="3663950"/>
          <p14:tracePt t="302802" x="6883400" y="3676650"/>
          <p14:tracePt t="302819" x="6826250" y="3683000"/>
          <p14:tracePt t="302836" x="6762750" y="3714750"/>
          <p14:tracePt t="302852" x="6756400" y="3727450"/>
          <p14:tracePt t="302869" x="6743700" y="3733800"/>
          <p14:tracePt t="302885" x="6731000" y="3752850"/>
          <p14:tracePt t="302902" x="6731000" y="3765550"/>
          <p14:tracePt t="302919" x="6718300" y="3784600"/>
          <p14:tracePt t="302936" x="6718300" y="3803650"/>
          <p14:tracePt t="302952" x="6711950" y="3860800"/>
          <p14:tracePt t="302952" x="6711950" y="3886200"/>
          <p14:tracePt t="302969" x="6711950" y="3937000"/>
          <p14:tracePt t="302985" x="6711950" y="4000500"/>
          <p14:tracePt t="303002" x="6724650" y="4102100"/>
          <p14:tracePt t="303019" x="6743700" y="4178300"/>
          <p14:tracePt t="303036" x="6756400" y="4229100"/>
          <p14:tracePt t="303053" x="6775450" y="4292600"/>
          <p14:tracePt t="303069" x="6794500" y="4349750"/>
          <p14:tracePt t="303085" x="6813550" y="4406900"/>
          <p14:tracePt t="303102" x="6838950" y="4457700"/>
          <p14:tracePt t="303119" x="6870700" y="4540250"/>
          <p14:tracePt t="303136" x="6883400" y="4578350"/>
          <p14:tracePt t="303152" x="6915150" y="4629150"/>
          <p14:tracePt t="303169" x="6940550" y="4673600"/>
          <p14:tracePt t="303185" x="6953250" y="4692650"/>
          <p14:tracePt t="303202" x="6972300" y="4705350"/>
          <p14:tracePt t="303219" x="7029450" y="4724400"/>
          <p14:tracePt t="303236" x="7073900" y="4743450"/>
          <p14:tracePt t="303252" x="7124700" y="4749800"/>
          <p14:tracePt t="303269" x="7188200" y="4749800"/>
          <p14:tracePt t="303286" x="7321550" y="4749800"/>
          <p14:tracePt t="303302" x="7404100" y="4749800"/>
          <p14:tracePt t="303319" x="7480300" y="4749800"/>
          <p14:tracePt t="303335" x="7600950" y="4749800"/>
          <p14:tracePt t="303352" x="7670800" y="4749800"/>
          <p14:tracePt t="303369" x="7766050" y="4749800"/>
          <p14:tracePt t="303386" x="7829550" y="4730750"/>
          <p14:tracePt t="303402" x="7924800" y="4705350"/>
          <p14:tracePt t="303419" x="7975600" y="4692650"/>
          <p14:tracePt t="303436" x="7994650" y="4692650"/>
          <p14:tracePt t="303452" x="8001000" y="4692650"/>
          <p14:tracePt t="303469" x="8007350" y="4692650"/>
          <p14:tracePt t="303486" x="8013700" y="4692650"/>
          <p14:tracePt t="303502" x="8026400" y="4686300"/>
          <p14:tracePt t="303519" x="8032750" y="4686300"/>
          <p14:tracePt t="303535" x="8039100" y="4686300"/>
          <p14:tracePt t="303686" x="0" y="0"/>
        </p14:tracePtLst>
        <p14:tracePtLst>
          <p14:tracePt t="332916" x="4724400" y="1790700"/>
          <p14:tracePt t="333113" x="4724400" y="1797050"/>
          <p14:tracePt t="333121" x="4724400" y="1816100"/>
          <p14:tracePt t="333139" x="4724400" y="1828800"/>
          <p14:tracePt t="333154" x="4724400" y="1841500"/>
          <p14:tracePt t="333170" x="4724400" y="1873250"/>
          <p14:tracePt t="333187" x="4724400" y="1898650"/>
          <p14:tracePt t="333204" x="4724400" y="1930400"/>
          <p14:tracePt t="333220" x="4724400" y="1962150"/>
          <p14:tracePt t="333237" x="4724400" y="2012950"/>
          <p14:tracePt t="333254" x="4724400" y="2044700"/>
          <p14:tracePt t="333271" x="4724400" y="2070100"/>
          <p14:tracePt t="333287" x="4724400" y="2120900"/>
          <p14:tracePt t="333304" x="4724400" y="2146300"/>
          <p14:tracePt t="333320" x="4724400" y="2190750"/>
          <p14:tracePt t="333337" x="4724400" y="2222500"/>
          <p14:tracePt t="333354" x="4724400" y="2241550"/>
          <p14:tracePt t="333371" x="4724400" y="2247900"/>
          <p14:tracePt t="333387" x="4724400" y="2254250"/>
          <p14:tracePt t="333404" x="4724400" y="2260600"/>
          <p14:tracePt t="333537" x="4724400" y="2241550"/>
          <p14:tracePt t="333554" x="4724400" y="2209800"/>
          <p14:tracePt t="333557" x="4724400" y="2190750"/>
          <p14:tracePt t="333571" x="4724400" y="2133600"/>
          <p14:tracePt t="333587" x="4724400" y="2095500"/>
          <p14:tracePt t="333604" x="4718050" y="2057400"/>
          <p14:tracePt t="333620" x="4699000" y="1968500"/>
          <p14:tracePt t="333637" x="4692650" y="1930400"/>
          <p14:tracePt t="333654" x="4679950" y="1892300"/>
          <p14:tracePt t="333670" x="4679950" y="1860550"/>
          <p14:tracePt t="333687" x="4679950" y="1816100"/>
          <p14:tracePt t="333704" x="4679950" y="1809750"/>
          <p14:tracePt t="333721" x="4679950" y="1803400"/>
          <p14:tracePt t="333737" x="4673600" y="1797050"/>
          <p14:tracePt t="333777" x="4673600" y="1790700"/>
          <p14:tracePt t="333897" x="4673600" y="1828800"/>
          <p14:tracePt t="333905" x="4673600" y="1841500"/>
          <p14:tracePt t="333911" x="4667250" y="1860550"/>
          <p14:tracePt t="333920" x="4654550" y="1987550"/>
          <p14:tracePt t="333937" x="4654550" y="2032000"/>
          <p14:tracePt t="333954" x="4648200" y="2076450"/>
          <p14:tracePt t="333970" x="4648200" y="2127250"/>
          <p14:tracePt t="333988" x="4648200" y="2146300"/>
          <p14:tracePt t="334004" x="4648200" y="2159000"/>
          <p14:tracePt t="334020" x="4648200" y="2184400"/>
          <p14:tracePt t="334037" x="4648200" y="2197100"/>
          <p14:tracePt t="334153" x="4648200" y="2159000"/>
          <p14:tracePt t="334161" x="4648200" y="2114550"/>
          <p14:tracePt t="334171" x="4648200" y="2051050"/>
          <p14:tracePt t="334187" x="4648200" y="1924050"/>
          <p14:tracePt t="334204" x="4648200" y="1860550"/>
          <p14:tracePt t="334220" x="4648200" y="1803400"/>
          <p14:tracePt t="334237" x="4648200" y="1778000"/>
          <p14:tracePt t="334254" x="4648200" y="1758950"/>
          <p14:tracePt t="334393" x="4648200" y="1771650"/>
          <p14:tracePt t="334393" x="4648200" y="1784350"/>
          <p14:tracePt t="334404" x="4648200" y="1816100"/>
          <p14:tracePt t="334421" x="4648200" y="1860550"/>
          <p14:tracePt t="334437" x="4648200" y="1943100"/>
          <p14:tracePt t="334454" x="4648200" y="2006600"/>
          <p14:tracePt t="334471" x="4648200" y="2051050"/>
          <p14:tracePt t="334487" x="4648200" y="2082800"/>
          <p14:tracePt t="334504" x="4648200" y="2095500"/>
          <p14:tracePt t="334577" x="4654550" y="2089150"/>
          <p14:tracePt t="334585" x="4660900" y="2063750"/>
          <p14:tracePt t="334587" x="4673600" y="1905000"/>
          <p14:tracePt t="334604" x="4699000" y="1797050"/>
          <p14:tracePt t="334621" x="4711700" y="1714500"/>
          <p14:tracePt t="334637" x="4718050" y="1619250"/>
          <p14:tracePt t="334654" x="4718050" y="1593850"/>
          <p14:tracePt t="334670" x="4718050" y="1581150"/>
          <p14:tracePt t="334761" x="4718050" y="1600200"/>
          <p14:tracePt t="334769" x="4718050" y="1651000"/>
          <p14:tracePt t="334777" x="4711700" y="1708150"/>
          <p14:tracePt t="334787" x="4705350" y="1771650"/>
          <p14:tracePt t="334804" x="4699000" y="1841500"/>
          <p14:tracePt t="334821" x="4699000" y="1936750"/>
          <p14:tracePt t="334837" x="4699000" y="1974850"/>
          <p14:tracePt t="334854" x="4699000" y="2006600"/>
          <p14:tracePt t="334870" x="4692650" y="2019300"/>
          <p14:tracePt t="334887" x="4692650" y="2025650"/>
          <p14:tracePt t="334969" x="4692650" y="2000250"/>
          <p14:tracePt t="334972" x="4692650" y="1943100"/>
          <p14:tracePt t="334987" x="4692650" y="1892300"/>
          <p14:tracePt t="335004" x="4692650" y="1854200"/>
          <p14:tracePt t="335021" x="4692650" y="1847850"/>
          <p14:tracePt t="335097" x="4692650" y="1854200"/>
          <p14:tracePt t="335105" x="4692650" y="1866900"/>
          <p14:tracePt t="335105" x="4692650" y="1911350"/>
          <p14:tracePt t="335120" x="4692650" y="1981200"/>
          <p14:tracePt t="335137" x="4692650" y="2006600"/>
          <p14:tracePt t="335154" x="4692650" y="2025650"/>
          <p14:tracePt t="335249" x="4692650" y="2019300"/>
          <p14:tracePt t="335257" x="4692650" y="1993900"/>
          <p14:tracePt t="335271" x="4692650" y="1968500"/>
          <p14:tracePt t="335287" x="4692650" y="1955800"/>
          <p14:tracePt t="335352" x="0" y="0"/>
        </p14:tracePtLst>
        <p14:tracePtLst>
          <p14:tracePt t="337353" x="4845050" y="2559050"/>
          <p14:tracePt t="337617" x="4838700" y="2578100"/>
          <p14:tracePt t="337620" x="4838700" y="2603500"/>
          <p14:tracePt t="337637" x="4838700" y="2635250"/>
          <p14:tracePt t="337654" x="4838700" y="2654300"/>
          <p14:tracePt t="337670" x="4838700" y="2667000"/>
          <p14:tracePt t="337687" x="4838700" y="2686050"/>
          <p14:tracePt t="337704" x="4838700" y="2717800"/>
          <p14:tracePt t="337721" x="4838700" y="2768600"/>
          <p14:tracePt t="337737" x="4838700" y="2781300"/>
          <p14:tracePt t="337754" x="4838700" y="2819400"/>
          <p14:tracePt t="337770" x="4838700" y="2844800"/>
          <p14:tracePt t="337787" x="4838700" y="2863850"/>
          <p14:tracePt t="337804" x="4832350" y="2901950"/>
          <p14:tracePt t="337821" x="4832350" y="2921000"/>
          <p14:tracePt t="337837" x="4832350" y="2940050"/>
          <p14:tracePt t="337854" x="4826000" y="2971800"/>
          <p14:tracePt t="337870" x="4826000" y="2978150"/>
          <p14:tracePt t="337887" x="4819650" y="2990850"/>
          <p14:tracePt t="337953" x="4813300" y="2990850"/>
          <p14:tracePt t="337961" x="4800600" y="2997200"/>
          <p14:tracePt t="337973" x="4781550" y="3009900"/>
          <p14:tracePt t="337987" x="4762500" y="3016250"/>
          <p14:tracePt t="338004" x="4737100" y="3022600"/>
          <p14:tracePt t="338020" x="4711700" y="3028950"/>
          <p14:tracePt t="338037" x="4654550" y="3035300"/>
          <p14:tracePt t="338054" x="4622800" y="3041650"/>
          <p14:tracePt t="338071" x="4584700" y="3041650"/>
          <p14:tracePt t="338087" x="4489450" y="3041650"/>
          <p14:tracePt t="338104" x="4425950" y="3041650"/>
          <p14:tracePt t="338120" x="4318000" y="3035300"/>
          <p14:tracePt t="338137" x="4165600" y="3022600"/>
          <p14:tracePt t="338154" x="4095750" y="3022600"/>
          <p14:tracePt t="338171" x="4032250" y="3022600"/>
          <p14:tracePt t="338187" x="3943350" y="3009900"/>
          <p14:tracePt t="338204" x="3867150" y="2990850"/>
          <p14:tracePt t="338220" x="3790950" y="2984500"/>
          <p14:tracePt t="338237" x="3714750" y="2978150"/>
          <p14:tracePt t="338254" x="3651250" y="2965450"/>
          <p14:tracePt t="338271" x="3536950" y="2959100"/>
          <p14:tracePt t="338287" x="3486150" y="2952750"/>
          <p14:tracePt t="338304" x="3435350" y="2952750"/>
          <p14:tracePt t="338320" x="3295650" y="2940050"/>
          <p14:tracePt t="338337" x="3225800" y="2933700"/>
          <p14:tracePt t="338354" x="3162300" y="2927350"/>
          <p14:tracePt t="338370" x="3067050" y="2927350"/>
          <p14:tracePt t="338387" x="2997200" y="2927350"/>
          <p14:tracePt t="338405" x="2908300" y="2927350"/>
          <p14:tracePt t="338421" x="2832100" y="2921000"/>
          <p14:tracePt t="338437" x="2711450" y="2914650"/>
          <p14:tracePt t="338454" x="2641600" y="2908300"/>
          <p14:tracePt t="338470" x="2571750" y="2908300"/>
          <p14:tracePt t="338487" x="2457450" y="2908300"/>
          <p14:tracePt t="338504" x="2413000" y="2908300"/>
          <p14:tracePt t="338521" x="2349500" y="2908300"/>
          <p14:tracePt t="338537" x="2279650" y="2908300"/>
          <p14:tracePt t="338554" x="2228850" y="2908300"/>
          <p14:tracePt t="338570" x="2165350" y="2908300"/>
          <p14:tracePt t="338587" x="2108200" y="2908300"/>
          <p14:tracePt t="338604" x="2006600" y="2908300"/>
          <p14:tracePt t="338621" x="1962150" y="2908300"/>
          <p14:tracePt t="338637" x="1905000" y="2908300"/>
          <p14:tracePt t="338654" x="1816100" y="2914650"/>
          <p14:tracePt t="338670" x="1778000" y="2914650"/>
          <p14:tracePt t="338687" x="1727200" y="2921000"/>
          <p14:tracePt t="338704" x="1682750" y="2927350"/>
          <p14:tracePt t="338720" x="1606550" y="2933700"/>
          <p14:tracePt t="338737" x="1581150" y="2933700"/>
          <p14:tracePt t="338754" x="1543050" y="2933700"/>
          <p14:tracePt t="338770" x="1504950" y="2933700"/>
          <p14:tracePt t="338787" x="1492250" y="2933700"/>
          <p14:tracePt t="338804" x="1485900" y="2933700"/>
          <p14:tracePt t="338820" x="1479550" y="2933700"/>
          <p14:tracePt t="338837" x="1473200" y="2933700"/>
          <p14:tracePt t="338854" x="1466850" y="2927350"/>
          <p14:tracePt t="338870" x="1460500" y="2927350"/>
          <p14:tracePt t="338887" x="1454150" y="2921000"/>
          <p14:tracePt t="338904" x="1454150" y="2908300"/>
          <p14:tracePt t="338904" x="1447800" y="2895600"/>
          <p14:tracePt t="338921" x="1435100" y="2876550"/>
          <p14:tracePt t="338937" x="1428750" y="2832100"/>
          <p14:tracePt t="338954" x="1428750" y="2813050"/>
          <p14:tracePt t="338970" x="1428750" y="2781300"/>
          <p14:tracePt t="338987" x="1428750" y="2724150"/>
          <p14:tracePt t="339004" x="1428750" y="2686050"/>
          <p14:tracePt t="339020" x="1428750" y="2660650"/>
          <p14:tracePt t="339037" x="1428750" y="2641600"/>
          <p14:tracePt t="339054" x="1428750" y="2628900"/>
          <p14:tracePt t="339070" x="1428750" y="2622550"/>
          <p14:tracePt t="339129" x="1435100" y="2622550"/>
          <p14:tracePt t="339137" x="1435100" y="2616200"/>
          <p14:tracePt t="339137" x="1441450" y="2616200"/>
          <p14:tracePt t="339154" x="1447800" y="2609850"/>
          <p14:tracePt t="339171" x="1479550" y="2603500"/>
          <p14:tracePt t="339187" x="1504950" y="2597150"/>
          <p14:tracePt t="339204" x="1530350" y="2590800"/>
          <p14:tracePt t="339220" x="1587500" y="2584450"/>
          <p14:tracePt t="339237" x="1638300" y="2584450"/>
          <p14:tracePt t="339254" x="1689100" y="2584450"/>
          <p14:tracePt t="339271" x="1758950" y="2584450"/>
          <p14:tracePt t="339287" x="1873250" y="2584450"/>
          <p14:tracePt t="339304" x="1924050" y="2584450"/>
          <p14:tracePt t="339320" x="2006600" y="2584450"/>
          <p14:tracePt t="339337" x="2114550" y="2584450"/>
          <p14:tracePt t="339354" x="2197100" y="2584450"/>
          <p14:tracePt t="339370" x="2286000" y="2584450"/>
          <p14:tracePt t="339387" x="2495550" y="2578100"/>
          <p14:tracePt t="339404" x="2641600" y="2578100"/>
          <p14:tracePt t="339421" x="2838450" y="2584450"/>
          <p14:tracePt t="339437" x="3048000" y="2603500"/>
          <p14:tracePt t="339454" x="3371850" y="2628900"/>
          <p14:tracePt t="339470" x="3524250" y="2628900"/>
          <p14:tracePt t="339487" x="3632200" y="2628900"/>
          <p14:tracePt t="339504" x="3778250" y="2609850"/>
          <p14:tracePt t="339520" x="3886200" y="2603500"/>
          <p14:tracePt t="339537" x="3956050" y="2603500"/>
          <p14:tracePt t="339554" x="4083050" y="2590800"/>
          <p14:tracePt t="339571" x="4178300" y="2590800"/>
          <p14:tracePt t="339587" x="4216400" y="2590800"/>
          <p14:tracePt t="339604" x="4286250" y="2584450"/>
          <p14:tracePt t="339621" x="4394200" y="2584450"/>
          <p14:tracePt t="339637" x="4425950" y="2578100"/>
          <p14:tracePt t="339654" x="4464050" y="2571750"/>
          <p14:tracePt t="339670" x="4489450" y="2571750"/>
          <p14:tracePt t="339687" x="4527550" y="2565400"/>
          <p14:tracePt t="339704" x="4546600" y="2559050"/>
          <p14:tracePt t="339704" x="4552950" y="2559050"/>
          <p14:tracePt t="339721" x="4565650" y="2559050"/>
          <p14:tracePt t="339737" x="4591050" y="2559050"/>
          <p14:tracePt t="339754" x="4610100" y="2559050"/>
          <p14:tracePt t="339770" x="4629150" y="2559050"/>
          <p14:tracePt t="339787" x="4660900" y="2559050"/>
          <p14:tracePt t="339804" x="4667250" y="2559050"/>
          <p14:tracePt t="339820" x="4673600" y="2559050"/>
          <p14:tracePt t="340033" x="0" y="0"/>
        </p14:tracePtLst>
        <p14:tracePtLst>
          <p14:tracePt t="342478" x="3708400" y="3194050"/>
          <p14:tracePt t="342569" x="3695700" y="3200400"/>
          <p14:tracePt t="342587" x="3689350" y="3206750"/>
          <p14:tracePt t="342592" x="3689350" y="3219450"/>
          <p14:tracePt t="342604" x="3683000" y="3232150"/>
          <p14:tracePt t="342620" x="3676650" y="3251200"/>
          <p14:tracePt t="342649" x="3676650" y="3257550"/>
          <p14:tracePt t="342665" x="3676650" y="3263900"/>
          <p14:tracePt t="342672" x="3670300" y="3270250"/>
          <p14:tracePt t="342689" x="3663950" y="3282950"/>
          <p14:tracePt t="342705" x="3651250" y="3295650"/>
          <p14:tracePt t="342705" x="3638550" y="3302000"/>
          <p14:tracePt t="342720" x="3632200" y="3302000"/>
          <p14:tracePt t="342744" x="3600450" y="3302000"/>
          <p14:tracePt t="342754" x="3568700" y="3302000"/>
          <p14:tracePt t="342776" x="3536950" y="3302000"/>
          <p14:tracePt t="342787" x="3479800" y="3302000"/>
          <p14:tracePt t="342808" x="3441700" y="3302000"/>
          <p14:tracePt t="342820" x="3409950" y="3302000"/>
          <p14:tracePt t="342837" x="3352800" y="3302000"/>
          <p14:tracePt t="342854" x="3206750" y="3276600"/>
          <p14:tracePt t="342870" x="3079750" y="3257550"/>
          <p14:tracePt t="342887" x="2946400" y="3244850"/>
          <p14:tracePt t="342904" x="2774950" y="3213100"/>
          <p14:tracePt t="342920" x="2679700" y="3206750"/>
          <p14:tracePt t="342937" x="2635250" y="3200400"/>
          <p14:tracePt t="342954" x="2603500" y="3200400"/>
          <p14:tracePt t="342970" x="2533650" y="3200400"/>
          <p14:tracePt t="342987" x="2482850" y="3200400"/>
          <p14:tracePt t="343004" x="2413000" y="3200400"/>
          <p14:tracePt t="343021" x="2273300" y="3200400"/>
          <p14:tracePt t="343037" x="2222500" y="3200400"/>
          <p14:tracePt t="343054" x="2190750" y="3200400"/>
          <p14:tracePt t="343070" x="2095500" y="3200400"/>
          <p14:tracePt t="343087" x="2044700" y="3200400"/>
          <p14:tracePt t="343104" x="1987550" y="3200400"/>
          <p14:tracePt t="343104" x="1955800" y="3200400"/>
          <p14:tracePt t="343120" x="1860550" y="3200400"/>
          <p14:tracePt t="343137" x="1797050" y="3200400"/>
          <p14:tracePt t="343154" x="1733550" y="3200400"/>
          <p14:tracePt t="343170" x="1670050" y="3206750"/>
          <p14:tracePt t="343187" x="1581150" y="3206750"/>
          <p14:tracePt t="343204" x="1530350" y="3206750"/>
          <p14:tracePt t="343220" x="1473200" y="3206750"/>
          <p14:tracePt t="343237" x="1422400" y="3213100"/>
          <p14:tracePt t="343254" x="1352550" y="3219450"/>
          <p14:tracePt t="343270" x="1333500" y="3219450"/>
          <p14:tracePt t="343287" x="1314450" y="3219450"/>
          <p14:tracePt t="343304" x="1301750" y="3219450"/>
          <p14:tracePt t="343592" x="1301750" y="3206750"/>
          <p14:tracePt t="343598" x="1308100" y="3194050"/>
          <p14:tracePt t="343604" x="1320800" y="3136900"/>
          <p14:tracePt t="343620" x="1320800" y="3105150"/>
          <p14:tracePt t="343637" x="1327150" y="3086100"/>
          <p14:tracePt t="343654" x="1346200" y="3054350"/>
          <p14:tracePt t="343670" x="1352550" y="3041650"/>
          <p14:tracePt t="343687" x="1358900" y="3041650"/>
          <p14:tracePt t="343704" x="1358900" y="3035300"/>
          <p14:tracePt t="343720" x="1365250" y="3035300"/>
          <p14:tracePt t="343776" x="1377950" y="3035300"/>
          <p14:tracePt t="343784" x="1384300" y="3035300"/>
          <p14:tracePt t="343791" x="1403350" y="3035300"/>
          <p14:tracePt t="343804" x="1435100" y="3035300"/>
          <p14:tracePt t="343820" x="1466850" y="3035300"/>
          <p14:tracePt t="343837" x="1492250" y="3035300"/>
          <p14:tracePt t="343854" x="1511300" y="3028950"/>
          <p14:tracePt t="343870" x="1536700" y="3028950"/>
          <p14:tracePt t="343887" x="1574800" y="3028950"/>
          <p14:tracePt t="343904" x="1600200" y="3028950"/>
          <p14:tracePt t="343904" x="1619250" y="3022600"/>
          <p14:tracePt t="343920" x="1631950" y="3022600"/>
          <p14:tracePt t="343937" x="1670050" y="3022600"/>
          <p14:tracePt t="343954" x="1689100" y="3022600"/>
          <p14:tracePt t="343970" x="1720850" y="3016250"/>
          <p14:tracePt t="343987" x="1752600" y="3016250"/>
          <p14:tracePt t="344004" x="1816100" y="3016250"/>
          <p14:tracePt t="344020" x="1873250" y="3016250"/>
          <p14:tracePt t="344037" x="1924050" y="3016250"/>
          <p14:tracePt t="344054" x="2038350" y="3041650"/>
          <p14:tracePt t="344070" x="2146300" y="3054350"/>
          <p14:tracePt t="344087" x="2260600" y="3060700"/>
          <p14:tracePt t="344104" x="2444750" y="3067050"/>
          <p14:tracePt t="344104" x="2489200" y="3073400"/>
          <p14:tracePt t="344121" x="2584450" y="3073400"/>
          <p14:tracePt t="344137" x="2667000" y="3079750"/>
          <p14:tracePt t="344154" x="2768600" y="3092450"/>
          <p14:tracePt t="344170" x="2832100" y="3098800"/>
          <p14:tracePt t="344187" x="2908300" y="3105150"/>
          <p14:tracePt t="344204" x="2990850" y="3117850"/>
          <p14:tracePt t="344220" x="3098800" y="3117850"/>
          <p14:tracePt t="344237" x="3155950" y="3117850"/>
          <p14:tracePt t="344254" x="3194050" y="3117850"/>
          <p14:tracePt t="344270" x="3225800" y="3117850"/>
          <p14:tracePt t="344287" x="3257550" y="3117850"/>
          <p14:tracePt t="344304" x="3270250" y="3117850"/>
          <p14:tracePt t="344321" x="3276600" y="3117850"/>
          <p14:tracePt t="344337" x="3289300" y="3117850"/>
          <p14:tracePt t="344354" x="3295650" y="3117850"/>
          <p14:tracePt t="344370" x="3308350" y="3117850"/>
          <p14:tracePt t="344387" x="3352800" y="3111500"/>
          <p14:tracePt t="344404" x="3384550" y="3111500"/>
          <p14:tracePt t="344420" x="3422650" y="3111500"/>
          <p14:tracePt t="344437" x="3448050" y="3111500"/>
          <p14:tracePt t="344454" x="3492500" y="3111500"/>
          <p14:tracePt t="344470" x="3505200" y="3111500"/>
          <p14:tracePt t="344487" x="3511550" y="3105150"/>
          <p14:tracePt t="344504" x="3517900" y="3105150"/>
          <p14:tracePt t="344520" x="3524250" y="3105150"/>
          <p14:tracePt t="344560" x="3530600" y="3098800"/>
          <p14:tracePt t="344563" x="3543300" y="3098800"/>
          <p14:tracePt t="344570" x="3549650" y="3098800"/>
          <p14:tracePt t="344587" x="3556000" y="3098800"/>
          <p14:tracePt t="344604" x="3562350" y="3098800"/>
          <p14:tracePt t="344620" x="3568700" y="3098800"/>
          <p14:tracePt t="344656" x="3575050" y="3098800"/>
          <p14:tracePt t="344688" x="3581400" y="3092450"/>
          <p14:tracePt t="344712" x="3587750" y="3092450"/>
          <p14:tracePt t="344902" x="0" y="0"/>
        </p14:tracePtLst>
        <p14:tracePtLst>
          <p14:tracePt t="349961" x="5803900" y="4559300"/>
          <p14:tracePt t="349977" x="5810250" y="4552950"/>
          <p14:tracePt t="349988" x="5816600" y="4552950"/>
          <p14:tracePt t="349993" x="5848350" y="4533900"/>
          <p14:tracePt t="350009" x="5886450" y="4514850"/>
          <p14:tracePt t="350025" x="5905500" y="4514850"/>
          <p14:tracePt t="350041" x="5937250" y="4508500"/>
          <p14:tracePt t="350057" x="5969000" y="4502150"/>
          <p14:tracePt t="350071" x="5994400" y="4502150"/>
          <p14:tracePt t="350088" x="6013450" y="4495800"/>
          <p14:tracePt t="350088" x="6026150" y="4495800"/>
          <p14:tracePt t="350105" x="6089650" y="4483100"/>
          <p14:tracePt t="350121" x="6127750" y="4470400"/>
          <p14:tracePt t="350138" x="6172200" y="4464050"/>
          <p14:tracePt t="350155" x="6267450" y="4457700"/>
          <p14:tracePt t="350171" x="6324600" y="4445000"/>
          <p14:tracePt t="350188" x="6375400" y="4438650"/>
          <p14:tracePt t="350205" x="6432550" y="4419600"/>
          <p14:tracePt t="350221" x="6527800" y="4387850"/>
          <p14:tracePt t="350238" x="6559550" y="4381500"/>
          <p14:tracePt t="350255" x="6584950" y="4368800"/>
          <p14:tracePt t="350271" x="6623050" y="4356100"/>
          <p14:tracePt t="350288" x="6635750" y="4343400"/>
          <p14:tracePt t="350305" x="6661150" y="4330700"/>
          <p14:tracePt t="350321" x="6673850" y="4324350"/>
          <p14:tracePt t="350338" x="6692900" y="4318000"/>
          <p14:tracePt t="350355" x="6705600" y="4311650"/>
          <p14:tracePt t="350371" x="6711950" y="4305300"/>
          <p14:tracePt t="350388" x="6731000" y="4279900"/>
          <p14:tracePt t="350405" x="6737350" y="4267200"/>
          <p14:tracePt t="350421" x="6750050" y="4248150"/>
          <p14:tracePt t="350438" x="6762750" y="4210050"/>
          <p14:tracePt t="350455" x="6762750" y="4197350"/>
          <p14:tracePt t="350471" x="6762750" y="4171950"/>
          <p14:tracePt t="350488" x="6762750" y="4152900"/>
          <p14:tracePt t="350505" x="6762750" y="4121150"/>
          <p14:tracePt t="350521" x="6762750" y="4108450"/>
          <p14:tracePt t="350538" x="6756400" y="4089400"/>
          <p14:tracePt t="350555" x="6737350" y="4057650"/>
          <p14:tracePt t="350571" x="6724650" y="4038600"/>
          <p14:tracePt t="350588" x="6711950" y="4019550"/>
          <p14:tracePt t="350605" x="6692900" y="4006850"/>
          <p14:tracePt t="350621" x="6667500" y="3981450"/>
          <p14:tracePt t="350638" x="6654800" y="3968750"/>
          <p14:tracePt t="350655" x="6635750" y="3956050"/>
          <p14:tracePt t="350671" x="6604000" y="3943350"/>
          <p14:tracePt t="350688" x="6584950" y="3937000"/>
          <p14:tracePt t="350705" x="6553200" y="3930650"/>
          <p14:tracePt t="350721" x="6534150" y="3930650"/>
          <p14:tracePt t="350738" x="6521450" y="3930650"/>
          <p14:tracePt t="350755" x="6496050" y="3930650"/>
          <p14:tracePt t="350771" x="6470650" y="3930650"/>
          <p14:tracePt t="350788" x="6426200" y="3943350"/>
          <p14:tracePt t="350805" x="6400800" y="3949700"/>
          <p14:tracePt t="350821" x="6381750" y="3956050"/>
          <p14:tracePt t="350838" x="6362700" y="3975100"/>
          <p14:tracePt t="350855" x="6324600" y="3994150"/>
          <p14:tracePt t="350871" x="6299200" y="4000500"/>
          <p14:tracePt t="350888" x="6280150" y="4019550"/>
          <p14:tracePt t="350905" x="6223000" y="4057650"/>
          <p14:tracePt t="350921" x="6197600" y="4083050"/>
          <p14:tracePt t="350938" x="6178550" y="4108450"/>
          <p14:tracePt t="350955" x="6153150" y="4146550"/>
          <p14:tracePt t="350971" x="6146800" y="4165600"/>
          <p14:tracePt t="350988" x="6134100" y="4191000"/>
          <p14:tracePt t="351005" x="6115050" y="4235450"/>
          <p14:tracePt t="351021" x="6108700" y="4267200"/>
          <p14:tracePt t="351038" x="6108700" y="4305300"/>
          <p14:tracePt t="351055" x="6108700" y="4356100"/>
          <p14:tracePt t="351071" x="6108700" y="4413250"/>
          <p14:tracePt t="351088" x="6115050" y="4464050"/>
          <p14:tracePt t="351105" x="6134100" y="4521200"/>
          <p14:tracePt t="351121" x="6159500" y="4559300"/>
          <p14:tracePt t="351138" x="6191250" y="4584700"/>
          <p14:tracePt t="351155" x="6223000" y="4603750"/>
          <p14:tracePt t="351171" x="6254750" y="4622800"/>
          <p14:tracePt t="351188" x="6311900" y="4622800"/>
          <p14:tracePt t="351205" x="6350000" y="4622800"/>
          <p14:tracePt t="351221" x="6394450" y="4603750"/>
          <p14:tracePt t="351238" x="6470650" y="4546600"/>
          <p14:tracePt t="351255" x="6508750" y="4514850"/>
          <p14:tracePt t="351271" x="6540500" y="4476750"/>
          <p14:tracePt t="351288" x="6553200" y="4457700"/>
          <p14:tracePt t="351305" x="6565900" y="4445000"/>
          <p14:tracePt t="351450"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4803" name="Rectangle 3"/>
          <p:cNvSpPr>
            <a:spLocks noGrp="1" noChangeArrowheads="1"/>
          </p:cNvSpPr>
          <p:nvPr>
            <p:ph type="body" idx="1"/>
          </p:nvPr>
        </p:nvSpPr>
        <p:spPr>
          <a:xfrm>
            <a:off x="120650" y="239713"/>
            <a:ext cx="3365500" cy="5537200"/>
          </a:xfrm>
        </p:spPr>
        <p:txBody>
          <a:bodyPr/>
          <a:lstStyle/>
          <a:p>
            <a:pPr>
              <a:lnSpc>
                <a:spcPct val="80000"/>
              </a:lnSpc>
            </a:pPr>
            <a:r>
              <a:rPr lang="en-GB" sz="2400"/>
              <a:t>The BET brain extraction option refers to the 4D functional series</a:t>
            </a:r>
          </a:p>
          <a:p>
            <a:pPr>
              <a:lnSpc>
                <a:spcPct val="80000"/>
              </a:lnSpc>
            </a:pPr>
            <a:r>
              <a:rPr lang="en-GB" sz="2400"/>
              <a:t>This will not run BET on the structural</a:t>
            </a:r>
          </a:p>
          <a:p>
            <a:pPr>
              <a:lnSpc>
                <a:spcPct val="80000"/>
              </a:lnSpc>
            </a:pPr>
            <a:r>
              <a:rPr lang="en-GB" sz="2400"/>
              <a:t>Normally turn this on</a:t>
            </a:r>
          </a:p>
          <a:p>
            <a:pPr>
              <a:lnSpc>
                <a:spcPct val="80000"/>
              </a:lnSpc>
            </a:pPr>
            <a:r>
              <a:rPr lang="en-GB" sz="2400"/>
              <a:t>Brain extraction for the structural image that will be used as the target for registration has to be performed by you,</a:t>
            </a:r>
            <a:r>
              <a:rPr lang="en-GB" sz="2400" i="1"/>
              <a:t> before</a:t>
            </a:r>
            <a:r>
              <a:rPr lang="en-GB" sz="2400"/>
              <a:t> you use FEAT to set up the processing pipeline</a:t>
            </a:r>
          </a:p>
          <a:p>
            <a:pPr>
              <a:lnSpc>
                <a:spcPct val="80000"/>
              </a:lnSpc>
            </a:pPr>
            <a:endParaRPr lang="en-GB" sz="2400"/>
          </a:p>
        </p:txBody>
      </p:sp>
      <p:pic>
        <p:nvPicPr>
          <p:cNvPr id="8448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266700"/>
            <a:ext cx="5443537" cy="516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4805" name="Rectangle 5"/>
          <p:cNvSpPr>
            <a:spLocks noChangeArrowheads="1"/>
          </p:cNvSpPr>
          <p:nvPr/>
        </p:nvSpPr>
        <p:spPr bwMode="auto">
          <a:xfrm>
            <a:off x="3695700" y="2476500"/>
            <a:ext cx="1752600" cy="330200"/>
          </a:xfrm>
          <a:prstGeom prst="rect">
            <a:avLst/>
          </a:prstGeom>
          <a:noFill/>
          <a:ln w="38100" algn="ctr">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366"/>
    </mc:Choice>
    <mc:Fallback xmlns="">
      <p:transition spd="slow" advTm="6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9726" x="6413500" y="2781300"/>
          <p14:tracePt t="29916" x="6388100" y="2781300"/>
          <p14:tracePt t="29924" x="6375400" y="2781300"/>
          <p14:tracePt t="29932" x="6305550" y="2781300"/>
          <p14:tracePt t="29948" x="6223000" y="2781300"/>
          <p14:tracePt t="29972" x="6165850" y="2781300"/>
          <p14:tracePt t="29988" x="6102350" y="2781300"/>
          <p14:tracePt t="29998" x="6019800" y="2781300"/>
          <p14:tracePt t="30020" x="5981700" y="2781300"/>
          <p14:tracePt t="30031" x="5956300" y="2781300"/>
          <p14:tracePt t="30052" x="5918200" y="2781300"/>
          <p14:tracePt t="30064" x="5886450" y="2781300"/>
          <p14:tracePt t="30097" x="5848350" y="2781300"/>
          <p14:tracePt t="30100" x="5803900" y="2781300"/>
          <p14:tracePt t="30116" x="5759450" y="2781300"/>
          <p14:tracePt t="30132" x="5670550" y="2781300"/>
          <p14:tracePt t="30148" x="5619750" y="2781300"/>
          <p14:tracePt t="30169" x="5588000" y="2781300"/>
          <p14:tracePt t="30181" x="5568950" y="2781300"/>
          <p14:tracePt t="30197" x="5549900" y="2787650"/>
          <p14:tracePt t="30214" x="5518150" y="2787650"/>
          <p14:tracePt t="30231" x="5486400" y="2794000"/>
          <p14:tracePt t="30247" x="5441950" y="2794000"/>
          <p14:tracePt t="30264" x="5384800" y="2794000"/>
          <p14:tracePt t="30281" x="5327650" y="2794000"/>
          <p14:tracePt t="30297" x="5238750" y="2800350"/>
          <p14:tracePt t="30314" x="5194300" y="2800350"/>
          <p14:tracePt t="30331" x="5137150" y="2806700"/>
          <p14:tracePt t="30346" x="5016500" y="2806700"/>
          <p14:tracePt t="30363" x="4953000" y="2813050"/>
          <p14:tracePt t="30380" x="4902200" y="2813050"/>
          <p14:tracePt t="30396" x="4851400" y="2813050"/>
          <p14:tracePt t="30413" x="4775200" y="2813050"/>
          <p14:tracePt t="30430" x="4737100" y="2813050"/>
          <p14:tracePt t="30446" x="4699000" y="2813050"/>
          <p14:tracePt t="30463" x="4667250" y="2813050"/>
          <p14:tracePt t="30480" x="4616450" y="2813050"/>
          <p14:tracePt t="30496" x="4584700" y="2813050"/>
          <p14:tracePt t="30513" x="4565650" y="2813050"/>
          <p14:tracePt t="30530" x="4546600" y="2813050"/>
          <p14:tracePt t="30546" x="4476750" y="2819400"/>
          <p14:tracePt t="30563" x="4445000" y="2819400"/>
          <p14:tracePt t="30580" x="4419600" y="2825750"/>
          <p14:tracePt t="30596" x="4337050" y="2832100"/>
          <p14:tracePt t="30613" x="4305300" y="2832100"/>
          <p14:tracePt t="30630" x="4273550" y="2832100"/>
          <p14:tracePt t="30646" x="4229100" y="2832100"/>
          <p14:tracePt t="30663" x="4165600" y="2832100"/>
          <p14:tracePt t="30680" x="4133850" y="2832100"/>
          <p14:tracePt t="30696" x="4095750" y="2832100"/>
          <p14:tracePt t="30713" x="4064000" y="2832100"/>
          <p14:tracePt t="30730" x="4006850" y="2832100"/>
          <p14:tracePt t="30746" x="3943350" y="2832100"/>
          <p14:tracePt t="30763" x="3924300" y="2832100"/>
          <p14:tracePt t="30780" x="3905250" y="2832100"/>
          <p14:tracePt t="30796" x="3898900" y="2832100"/>
          <p14:tracePt t="30813" x="3892550" y="2832100"/>
          <p14:tracePt t="30851" x="3886200" y="2832100"/>
          <p14:tracePt t="30859" x="3879850" y="2832100"/>
          <p14:tracePt t="30867" x="3867150" y="2825750"/>
          <p14:tracePt t="30899" x="3860800" y="2825750"/>
          <p14:tracePt t="30915" x="3854450" y="2819400"/>
          <p14:tracePt t="30931" x="3848100" y="2813050"/>
          <p14:tracePt t="30939" x="3841750" y="2806700"/>
          <p14:tracePt t="30946" x="3816350" y="2794000"/>
          <p14:tracePt t="30963" x="3784600" y="2768600"/>
          <p14:tracePt t="30980" x="3771900" y="2755900"/>
          <p14:tracePt t="30996" x="3752850" y="2736850"/>
          <p14:tracePt t="31013" x="3733800" y="2724150"/>
          <p14:tracePt t="31030" x="3721100" y="2705100"/>
          <p14:tracePt t="31046" x="3721100" y="2698750"/>
          <p14:tracePt t="31063" x="3714750" y="2692400"/>
          <p14:tracePt t="31080" x="3714750" y="2686050"/>
          <p14:tracePt t="31096" x="3708400" y="2673350"/>
          <p14:tracePt t="31113" x="3702050" y="2654300"/>
          <p14:tracePt t="31130" x="3702050" y="2635250"/>
          <p14:tracePt t="31146" x="3695700" y="2622550"/>
          <p14:tracePt t="31163" x="3689350" y="2609850"/>
          <p14:tracePt t="31180" x="3689350" y="2590800"/>
          <p14:tracePt t="31196" x="3689350" y="2571750"/>
          <p14:tracePt t="31213" x="3689350" y="2559050"/>
          <p14:tracePt t="31230" x="3689350" y="2552700"/>
          <p14:tracePt t="31246" x="3689350" y="2546350"/>
          <p14:tracePt t="31263" x="3689350" y="2540000"/>
          <p14:tracePt t="31280" x="3689350" y="2533650"/>
          <p14:tracePt t="31296" x="3695700" y="2527300"/>
          <p14:tracePt t="31338" x="3695700" y="2520950"/>
          <p14:tracePt t="31347" x="3708400" y="2514600"/>
          <p14:tracePt t="31363" x="3721100" y="2508250"/>
          <p14:tracePt t="31379" x="3733800" y="2508250"/>
          <p14:tracePt t="31396" x="3765550" y="2495550"/>
          <p14:tracePt t="31413" x="3784600" y="2489200"/>
          <p14:tracePt t="31430" x="3810000" y="2489200"/>
          <p14:tracePt t="31446" x="3835400" y="2482850"/>
          <p14:tracePt t="31463" x="3860800" y="2482850"/>
          <p14:tracePt t="31480" x="3867150" y="2476500"/>
          <p14:tracePt t="31496" x="3879850" y="2476500"/>
          <p14:tracePt t="31513" x="3898900" y="2476500"/>
          <p14:tracePt t="31530" x="3937000" y="2476500"/>
          <p14:tracePt t="31546" x="3975100" y="2476500"/>
          <p14:tracePt t="31563" x="3987800" y="2476500"/>
          <p14:tracePt t="31580" x="4013200" y="2476500"/>
          <p14:tracePt t="31596" x="4064000" y="2470150"/>
          <p14:tracePt t="31613" x="4095750" y="2470150"/>
          <p14:tracePt t="31630" x="4127500" y="2470150"/>
          <p14:tracePt t="31646" x="4178300" y="2470150"/>
          <p14:tracePt t="31663" x="4222750" y="2470150"/>
          <p14:tracePt t="31680" x="4254500" y="2470150"/>
          <p14:tracePt t="31696" x="4305300" y="2470150"/>
          <p14:tracePt t="31713" x="4413250" y="2470150"/>
          <p14:tracePt t="31730" x="4483100" y="2470150"/>
          <p14:tracePt t="31746" x="4578350" y="2470150"/>
          <p14:tracePt t="31763" x="4711700" y="2463800"/>
          <p14:tracePt t="31780" x="4787900" y="2457450"/>
          <p14:tracePt t="31796" x="4857750" y="2457450"/>
          <p14:tracePt t="31813" x="4940300" y="2457450"/>
          <p14:tracePt t="31829" x="5099050" y="2457450"/>
          <p14:tracePt t="31846" x="5168900" y="2457450"/>
          <p14:tracePt t="31863" x="5219700" y="2457450"/>
          <p14:tracePt t="31880" x="5257800" y="2457450"/>
          <p14:tracePt t="31896" x="5308600" y="2451100"/>
          <p14:tracePt t="31913" x="5321300" y="2451100"/>
          <p14:tracePt t="31929" x="5340350" y="2451100"/>
          <p14:tracePt t="31946" x="5403850" y="2451100"/>
          <p14:tracePt t="31963" x="5518150" y="2451100"/>
          <p14:tracePt t="31980" x="5568950" y="2451100"/>
          <p14:tracePt t="31996" x="5607050" y="2451100"/>
          <p14:tracePt t="32013" x="5632450" y="2451100"/>
          <p14:tracePt t="32030" x="5638800" y="2451100"/>
          <p14:tracePt t="32226"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268288"/>
            <a:ext cx="5426075" cy="510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6854" name="Rectangle 6"/>
          <p:cNvSpPr>
            <a:spLocks noChangeArrowheads="1"/>
          </p:cNvSpPr>
          <p:nvPr/>
        </p:nvSpPr>
        <p:spPr bwMode="auto">
          <a:xfrm>
            <a:off x="120650" y="239713"/>
            <a:ext cx="3365500" cy="5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0000"/>
              </a:lnSpc>
              <a:spcBef>
                <a:spcPct val="20000"/>
              </a:spcBef>
              <a:buFontTx/>
              <a:buChar char="•"/>
            </a:pPr>
            <a:r>
              <a:rPr lang="en-GB" sz="2400">
                <a:solidFill>
                  <a:schemeClr val="tx1"/>
                </a:solidFill>
              </a:rPr>
              <a:t>On the Misc tab you can toggle balloon help</a:t>
            </a:r>
          </a:p>
          <a:p>
            <a:pPr marL="342900" indent="-342900">
              <a:lnSpc>
                <a:spcPct val="80000"/>
              </a:lnSpc>
              <a:spcBef>
                <a:spcPct val="20000"/>
              </a:spcBef>
              <a:buFontTx/>
              <a:buChar char="•"/>
            </a:pPr>
            <a:r>
              <a:rPr lang="en-GB" sz="2400">
                <a:solidFill>
                  <a:schemeClr val="tx1"/>
                </a:solidFill>
              </a:rPr>
              <a:t>Balloon help will tell you what most of the options mean if you hover the mouse over a button or tickbox</a:t>
            </a:r>
          </a:p>
          <a:p>
            <a:pPr marL="342900" indent="-342900">
              <a:lnSpc>
                <a:spcPct val="80000"/>
              </a:lnSpc>
              <a:spcBef>
                <a:spcPct val="20000"/>
              </a:spcBef>
              <a:buFontTx/>
              <a:buChar char="•"/>
            </a:pPr>
            <a:r>
              <a:rPr lang="en-GB" sz="2400">
                <a:solidFill>
                  <a:schemeClr val="tx1"/>
                </a:solidFill>
              </a:rPr>
              <a:t>But it gets annoying after a while</a:t>
            </a:r>
          </a:p>
          <a:p>
            <a:pPr marL="342900" indent="-342900">
              <a:lnSpc>
                <a:spcPct val="80000"/>
              </a:lnSpc>
              <a:spcBef>
                <a:spcPct val="20000"/>
              </a:spcBef>
              <a:buFontTx/>
              <a:buChar char="•"/>
            </a:pPr>
            <a:r>
              <a:rPr lang="en-GB" sz="2400">
                <a:solidFill>
                  <a:schemeClr val="tx1"/>
                </a:solidFill>
              </a:rPr>
              <a:t>If progress watcher is selected then FEAT opens a web browser that shows regular updates of the stage your analysis has reached</a:t>
            </a:r>
          </a:p>
        </p:txBody>
      </p:sp>
      <p:sp>
        <p:nvSpPr>
          <p:cNvPr id="846855" name="Rectangle 7"/>
          <p:cNvSpPr>
            <a:spLocks noChangeArrowheads="1"/>
          </p:cNvSpPr>
          <p:nvPr/>
        </p:nvSpPr>
        <p:spPr bwMode="auto">
          <a:xfrm>
            <a:off x="3695700" y="1498600"/>
            <a:ext cx="1752600" cy="596900"/>
          </a:xfrm>
          <a:prstGeom prst="rect">
            <a:avLst/>
          </a:prstGeom>
          <a:noFill/>
          <a:ln w="38100" algn="ctr">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729"/>
    </mc:Choice>
    <mc:Fallback xmlns="">
      <p:transition spd="slow" advTm="47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8898" name="Rectangle 2"/>
          <p:cNvSpPr>
            <a:spLocks noGrp="1" noChangeArrowheads="1"/>
          </p:cNvSpPr>
          <p:nvPr>
            <p:ph type="title"/>
          </p:nvPr>
        </p:nvSpPr>
        <p:spPr/>
        <p:txBody>
          <a:bodyPr/>
          <a:lstStyle/>
          <a:p>
            <a:r>
              <a:rPr lang="en-GB"/>
              <a:t>Motion Correction: MCFLIRT</a:t>
            </a:r>
          </a:p>
        </p:txBody>
      </p:sp>
      <p:sp>
        <p:nvSpPr>
          <p:cNvPr id="848899" name="Rectangle 3"/>
          <p:cNvSpPr>
            <a:spLocks noGrp="1" noChangeArrowheads="1"/>
          </p:cNvSpPr>
          <p:nvPr>
            <p:ph type="body" idx="1"/>
          </p:nvPr>
        </p:nvSpPr>
        <p:spPr/>
        <p:txBody>
          <a:bodyPr/>
          <a:lstStyle/>
          <a:p>
            <a:r>
              <a:rPr lang="en-GB"/>
              <a:t>Aims to make sure that there is a consistent mapping between voxel X,Y,Z position and actual anatomical locations</a:t>
            </a:r>
          </a:p>
          <a:p>
            <a:r>
              <a:rPr lang="en-GB"/>
              <a:t>Each image in the 4D series is registered using a 6 DOF rigid body spatial transform to the reference image (by default, the series mid point)</a:t>
            </a:r>
          </a:p>
          <a:p>
            <a:r>
              <a:rPr lang="en-GB"/>
              <a:t>This means every image apart from the reference image is moved slightly</a:t>
            </a:r>
          </a:p>
          <a:p>
            <a:pPr lvl="1"/>
            <a:r>
              <a:rPr lang="en-GB"/>
              <a:t>MCFLIRT plots the movements that were made as output</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3850"/>
    </mc:Choice>
    <mc:Fallback xmlns="">
      <p:transition spd="slow" advTm="15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848899">
                                            <p:txEl>
                                              <p:pRg st="0" end="0"/>
                                            </p:txEl>
                                          </p:spTgt>
                                        </p:tgtEl>
                                        <p:attrNameLst>
                                          <p:attrName>style.color</p:attrName>
                                        </p:attrNameLst>
                                      </p:cBhvr>
                                      <p:by>
                                        <p:hsl h="0" s="-12549" l="-25098"/>
                                      </p:by>
                                    </p:animClr>
                                    <p:animClr clrSpc="hsl" dir="cw">
                                      <p:cBhvr>
                                        <p:cTn id="11" dur="500" fill="hold"/>
                                        <p:tgtEl>
                                          <p:spTgt spid="848899">
                                            <p:txEl>
                                              <p:pRg st="0" end="0"/>
                                            </p:txEl>
                                          </p:spTgt>
                                        </p:tgtEl>
                                        <p:attrNameLst>
                                          <p:attrName>fillcolor</p:attrName>
                                        </p:attrNameLst>
                                      </p:cBhvr>
                                      <p:by>
                                        <p:hsl h="0" s="-12549" l="-25098"/>
                                      </p:by>
                                    </p:animClr>
                                    <p:animClr clrSpc="hsl" dir="cw">
                                      <p:cBhvr>
                                        <p:cTn id="12" dur="500" fill="hold"/>
                                        <p:tgtEl>
                                          <p:spTgt spid="848899">
                                            <p:txEl>
                                              <p:pRg st="0" end="0"/>
                                            </p:txEl>
                                          </p:spTgt>
                                        </p:tgtEl>
                                        <p:attrNameLst>
                                          <p:attrName>stroke.color</p:attrName>
                                        </p:attrNameLst>
                                      </p:cBhvr>
                                      <p:by>
                                        <p:hsl h="0" s="-12549" l="-25098"/>
                                      </p:by>
                                    </p:animClr>
                                    <p:set>
                                      <p:cBhvr>
                                        <p:cTn id="13" dur="500" fill="hold"/>
                                        <p:tgtEl>
                                          <p:spTgt spid="848899">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grpId="0" nodeType="clickEffect">
                                  <p:stCondLst>
                                    <p:cond delay="0"/>
                                  </p:stCondLst>
                                  <p:childTnLst>
                                    <p:animClr clrSpc="hsl" dir="cw">
                                      <p:cBhvr override="childStyle">
                                        <p:cTn id="17" dur="500" fill="hold"/>
                                        <p:tgtEl>
                                          <p:spTgt spid="848899">
                                            <p:txEl>
                                              <p:pRg st="1" end="1"/>
                                            </p:txEl>
                                          </p:spTgt>
                                        </p:tgtEl>
                                        <p:attrNameLst>
                                          <p:attrName>style.color</p:attrName>
                                        </p:attrNameLst>
                                      </p:cBhvr>
                                      <p:by>
                                        <p:hsl h="0" s="-12549" l="-25098"/>
                                      </p:by>
                                    </p:animClr>
                                    <p:animClr clrSpc="hsl" dir="cw">
                                      <p:cBhvr>
                                        <p:cTn id="18" dur="500" fill="hold"/>
                                        <p:tgtEl>
                                          <p:spTgt spid="848899">
                                            <p:txEl>
                                              <p:pRg st="1" end="1"/>
                                            </p:txEl>
                                          </p:spTgt>
                                        </p:tgtEl>
                                        <p:attrNameLst>
                                          <p:attrName>fillcolor</p:attrName>
                                        </p:attrNameLst>
                                      </p:cBhvr>
                                      <p:by>
                                        <p:hsl h="0" s="-12549" l="-25098"/>
                                      </p:by>
                                    </p:animClr>
                                    <p:animClr clrSpc="hsl" dir="cw">
                                      <p:cBhvr>
                                        <p:cTn id="19" dur="500" fill="hold"/>
                                        <p:tgtEl>
                                          <p:spTgt spid="848899">
                                            <p:txEl>
                                              <p:pRg st="1" end="1"/>
                                            </p:txEl>
                                          </p:spTgt>
                                        </p:tgtEl>
                                        <p:attrNameLst>
                                          <p:attrName>stroke.color</p:attrName>
                                        </p:attrNameLst>
                                      </p:cBhvr>
                                      <p:by>
                                        <p:hsl h="0" s="-12549" l="-25098"/>
                                      </p:by>
                                    </p:animClr>
                                    <p:set>
                                      <p:cBhvr>
                                        <p:cTn id="20" dur="500" fill="hold"/>
                                        <p:tgtEl>
                                          <p:spTgt spid="848899">
                                            <p:txEl>
                                              <p:pRg st="1" end="1"/>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4" presetClass="emph" presetSubtype="0" fill="hold" grpId="0" nodeType="clickEffect">
                                  <p:stCondLst>
                                    <p:cond delay="0"/>
                                  </p:stCondLst>
                                  <p:childTnLst>
                                    <p:animClr clrSpc="hsl" dir="cw">
                                      <p:cBhvr override="childStyle">
                                        <p:cTn id="24" dur="500" fill="hold"/>
                                        <p:tgtEl>
                                          <p:spTgt spid="848899">
                                            <p:txEl>
                                              <p:pRg st="2" end="2"/>
                                            </p:txEl>
                                          </p:spTgt>
                                        </p:tgtEl>
                                        <p:attrNameLst>
                                          <p:attrName>style.color</p:attrName>
                                        </p:attrNameLst>
                                      </p:cBhvr>
                                      <p:by>
                                        <p:hsl h="0" s="-12549" l="-25098"/>
                                      </p:by>
                                    </p:animClr>
                                    <p:animClr clrSpc="hsl" dir="cw">
                                      <p:cBhvr>
                                        <p:cTn id="25" dur="500" fill="hold"/>
                                        <p:tgtEl>
                                          <p:spTgt spid="848899">
                                            <p:txEl>
                                              <p:pRg st="2" end="2"/>
                                            </p:txEl>
                                          </p:spTgt>
                                        </p:tgtEl>
                                        <p:attrNameLst>
                                          <p:attrName>fillcolor</p:attrName>
                                        </p:attrNameLst>
                                      </p:cBhvr>
                                      <p:by>
                                        <p:hsl h="0" s="-12549" l="-25098"/>
                                      </p:by>
                                    </p:animClr>
                                    <p:animClr clrSpc="hsl" dir="cw">
                                      <p:cBhvr>
                                        <p:cTn id="26" dur="500" fill="hold"/>
                                        <p:tgtEl>
                                          <p:spTgt spid="848899">
                                            <p:txEl>
                                              <p:pRg st="2" end="2"/>
                                            </p:txEl>
                                          </p:spTgt>
                                        </p:tgtEl>
                                        <p:attrNameLst>
                                          <p:attrName>stroke.color</p:attrName>
                                        </p:attrNameLst>
                                      </p:cBhvr>
                                      <p:by>
                                        <p:hsl h="0" s="-12549" l="-25098"/>
                                      </p:by>
                                    </p:animClr>
                                    <p:set>
                                      <p:cBhvr>
                                        <p:cTn id="27" dur="500" fill="hold"/>
                                        <p:tgtEl>
                                          <p:spTgt spid="848899">
                                            <p:txEl>
                                              <p:pRg st="2" end="2"/>
                                            </p:txEl>
                                          </p:spTgt>
                                        </p:tgtEl>
                                        <p:attrNameLst>
                                          <p:attrName>fill.type</p:attrName>
                                        </p:attrNameLst>
                                      </p:cBhvr>
                                      <p:to>
                                        <p:strVal val="solid"/>
                                      </p:to>
                                    </p:set>
                                  </p:childTnLst>
                                </p:cTn>
                              </p:par>
                              <p:par>
                                <p:cTn id="28" presetID="24" presetClass="emph" presetSubtype="0" fill="hold" grpId="0" nodeType="withEffect">
                                  <p:stCondLst>
                                    <p:cond delay="0"/>
                                  </p:stCondLst>
                                  <p:childTnLst>
                                    <p:animClr clrSpc="hsl" dir="cw">
                                      <p:cBhvr override="childStyle">
                                        <p:cTn id="29" dur="500" fill="hold"/>
                                        <p:tgtEl>
                                          <p:spTgt spid="848899">
                                            <p:txEl>
                                              <p:pRg st="3" end="3"/>
                                            </p:txEl>
                                          </p:spTgt>
                                        </p:tgtEl>
                                        <p:attrNameLst>
                                          <p:attrName>style.color</p:attrName>
                                        </p:attrNameLst>
                                      </p:cBhvr>
                                      <p:by>
                                        <p:hsl h="0" s="-12549" l="-25098"/>
                                      </p:by>
                                    </p:animClr>
                                    <p:animClr clrSpc="hsl" dir="cw">
                                      <p:cBhvr>
                                        <p:cTn id="30" dur="500" fill="hold"/>
                                        <p:tgtEl>
                                          <p:spTgt spid="848899">
                                            <p:txEl>
                                              <p:pRg st="3" end="3"/>
                                            </p:txEl>
                                          </p:spTgt>
                                        </p:tgtEl>
                                        <p:attrNameLst>
                                          <p:attrName>fillcolor</p:attrName>
                                        </p:attrNameLst>
                                      </p:cBhvr>
                                      <p:by>
                                        <p:hsl h="0" s="-12549" l="-25098"/>
                                      </p:by>
                                    </p:animClr>
                                    <p:animClr clrSpc="hsl" dir="cw">
                                      <p:cBhvr>
                                        <p:cTn id="31" dur="500" fill="hold"/>
                                        <p:tgtEl>
                                          <p:spTgt spid="848899">
                                            <p:txEl>
                                              <p:pRg st="3" end="3"/>
                                            </p:txEl>
                                          </p:spTgt>
                                        </p:tgtEl>
                                        <p:attrNameLst>
                                          <p:attrName>stroke.color</p:attrName>
                                        </p:attrNameLst>
                                      </p:cBhvr>
                                      <p:by>
                                        <p:hsl h="0" s="-12549" l="-25098"/>
                                      </p:by>
                                    </p:animClr>
                                    <p:set>
                                      <p:cBhvr>
                                        <p:cTn id="32" dur="500" fill="hold"/>
                                        <p:tgtEl>
                                          <p:spTgt spid="848899">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bldLst>
      <p:bldP spid="84889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298450" y="101600"/>
            <a:ext cx="8496300" cy="723900"/>
          </a:xfrm>
        </p:spPr>
        <p:txBody>
          <a:bodyPr/>
          <a:lstStyle/>
          <a:p>
            <a:r>
              <a:rPr lang="en-GB"/>
              <a:t>MCFLIRT output</a:t>
            </a:r>
          </a:p>
        </p:txBody>
      </p:sp>
      <p:sp>
        <p:nvSpPr>
          <p:cNvPr id="850949" name="Text Box 5"/>
          <p:cNvSpPr txBox="1">
            <a:spLocks noChangeArrowheads="1"/>
          </p:cNvSpPr>
          <p:nvPr/>
        </p:nvSpPr>
        <p:spPr bwMode="auto">
          <a:xfrm>
            <a:off x="7569200" y="1003300"/>
            <a:ext cx="139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Head rotation</a:t>
            </a:r>
          </a:p>
        </p:txBody>
      </p:sp>
      <p:sp>
        <p:nvSpPr>
          <p:cNvPr id="850951" name="Text Box 7"/>
          <p:cNvSpPr txBox="1">
            <a:spLocks noChangeArrowheads="1"/>
          </p:cNvSpPr>
          <p:nvPr/>
        </p:nvSpPr>
        <p:spPr bwMode="auto">
          <a:xfrm>
            <a:off x="7531100" y="2921000"/>
            <a:ext cx="139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Head translation</a:t>
            </a:r>
          </a:p>
        </p:txBody>
      </p:sp>
      <p:sp>
        <p:nvSpPr>
          <p:cNvPr id="850952" name="Text Box 8"/>
          <p:cNvSpPr txBox="1">
            <a:spLocks noChangeArrowheads="1"/>
          </p:cNvSpPr>
          <p:nvPr/>
        </p:nvSpPr>
        <p:spPr bwMode="auto">
          <a:xfrm>
            <a:off x="7543800" y="5054600"/>
            <a:ext cx="1778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t>Total displacement</a:t>
            </a:r>
          </a:p>
        </p:txBody>
      </p:sp>
      <p:pic>
        <p:nvPicPr>
          <p:cNvPr id="85095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967288"/>
            <a:ext cx="74580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95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912813"/>
            <a:ext cx="7388225" cy="174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95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744788"/>
            <a:ext cx="7375525"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90309" y="4876800"/>
            <a:ext cx="756356" cy="1757363"/>
          </a:xfrm>
          <a:prstGeom prst="ellipse">
            <a:avLst/>
          </a:prstGeom>
          <a:noFill/>
          <a:ln w="57150" cap="flat" cmpd="sng" algn="ctr">
            <a:solidFill>
              <a:srgbClr val="7030A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w="38100">
                <a:solidFill>
                  <a:schemeClr val="tx1"/>
                </a:solidFill>
              </a:ln>
              <a:solidFill>
                <a:srgbClr val="0000CC"/>
              </a:solidFill>
              <a:effectLst/>
              <a:latin typeface="Arial" charset="0"/>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60325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9826"/>
    </mc:Choice>
    <mc:Fallback xmlns="">
      <p:transition spd="slow" advTm="229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animBg="1"/>
    </p:bldLst>
  </p:timing>
  <p:extLst>
    <p:ext uri="{3A86A75C-4F4B-4683-9AE1-C65F6400EC91}">
      <p14:laserTraceLst xmlns:p14="http://schemas.microsoft.com/office/powerpoint/2010/main">
        <p14:tracePtLst>
          <p14:tracePt t="5752" x="8718550" y="1498600"/>
          <p14:tracePt t="5972" x="8718550" y="1485900"/>
          <p14:tracePt t="5980" x="8718550" y="1454150"/>
          <p14:tracePt t="5996" x="8705850" y="1377950"/>
          <p14:tracePt t="6020" x="8699500" y="1358900"/>
          <p14:tracePt t="6029" x="8693150" y="1333500"/>
          <p14:tracePt t="6052" x="8680450" y="1295400"/>
          <p14:tracePt t="6062" x="8674100" y="1276350"/>
          <p14:tracePt t="6079" x="8667750" y="1238250"/>
          <p14:tracePt t="6100" x="8655050" y="1206500"/>
          <p14:tracePt t="6116" x="8642350" y="1162050"/>
          <p14:tracePt t="6132" x="8636000" y="1143000"/>
          <p14:tracePt t="6148" x="8629650" y="1130300"/>
          <p14:tracePt t="6164" x="8629650" y="1123950"/>
          <p14:tracePt t="6180" x="8629650" y="1111250"/>
          <p14:tracePt t="6388" x="8623300" y="1111250"/>
          <p14:tracePt t="6396" x="8623300" y="1136650"/>
          <p14:tracePt t="6412" x="8623300" y="1181100"/>
          <p14:tracePt t="6428" x="8623300" y="1219200"/>
          <p14:tracePt t="6445" x="8623300" y="1276350"/>
          <p14:tracePt t="6462" x="8629650" y="1377950"/>
          <p14:tracePt t="6478" x="8629650" y="1454150"/>
          <p14:tracePt t="6495" x="8629650" y="1530350"/>
          <p14:tracePt t="6512" x="8629650" y="1600200"/>
          <p14:tracePt t="6528" x="8636000" y="1714500"/>
          <p14:tracePt t="6545" x="8636000" y="1778000"/>
          <p14:tracePt t="6562" x="8636000" y="1822450"/>
          <p14:tracePt t="6579" x="8636000" y="1873250"/>
          <p14:tracePt t="6595" x="8636000" y="1987550"/>
          <p14:tracePt t="6595" x="8636000" y="2032000"/>
          <p14:tracePt t="6612" x="8629650" y="2108200"/>
          <p14:tracePt t="6628" x="8623300" y="2178050"/>
          <p14:tracePt t="6645" x="8616950" y="2241550"/>
          <p14:tracePt t="6662" x="8604250" y="2324100"/>
          <p14:tracePt t="6678" x="8597900" y="2355850"/>
          <p14:tracePt t="6695" x="8591550" y="2393950"/>
          <p14:tracePt t="6712" x="8585200" y="2470150"/>
          <p14:tracePt t="6728" x="8572500" y="2489200"/>
          <p14:tracePt t="6745" x="8572500" y="2501900"/>
          <p14:tracePt t="6762" x="8572500" y="2508250"/>
          <p14:tracePt t="6778" x="8572500" y="2514600"/>
          <p14:tracePt t="6844" x="8572500" y="2520950"/>
          <p14:tracePt t="6852" x="8572500" y="2533650"/>
          <p14:tracePt t="6862" x="8566150" y="2540000"/>
          <p14:tracePt t="6916" x="8566150" y="2546350"/>
          <p14:tracePt t="6928" x="8559800" y="2552700"/>
          <p14:tracePt t="6929" x="8559800" y="2565400"/>
          <p14:tracePt t="6945" x="8553450" y="2578100"/>
          <p14:tracePt t="6962" x="8547100" y="2590800"/>
          <p14:tracePt t="6978" x="8547100" y="2597150"/>
          <p14:tracePt t="7100" x="8515350" y="2616200"/>
          <p14:tracePt t="7108" x="8502650" y="2622550"/>
          <p14:tracePt t="7115" x="8451850" y="2635250"/>
          <p14:tracePt t="7128" x="8337550" y="2654300"/>
          <p14:tracePt t="7145" x="8248650" y="2667000"/>
          <p14:tracePt t="7162" x="8159750" y="2679700"/>
          <p14:tracePt t="7178" x="8058150" y="2692400"/>
          <p14:tracePt t="7195" x="7854950" y="2698750"/>
          <p14:tracePt t="7195" x="7797800" y="2698750"/>
          <p14:tracePt t="7212" x="7651750" y="2698750"/>
          <p14:tracePt t="7228" x="7518400" y="2698750"/>
          <p14:tracePt t="7245" x="7315200" y="2711450"/>
          <p14:tracePt t="7262" x="7200900" y="2711450"/>
          <p14:tracePt t="7278" x="7086600" y="2711450"/>
          <p14:tracePt t="7295" x="6972300" y="2717800"/>
          <p14:tracePt t="7312" x="6775450" y="2730500"/>
          <p14:tracePt t="7328" x="6654800" y="2730500"/>
          <p14:tracePt t="7345" x="6515100" y="2730500"/>
          <p14:tracePt t="7362" x="6362700" y="2724150"/>
          <p14:tracePt t="7378" x="6108700" y="2724150"/>
          <p14:tracePt t="7395" x="5943600" y="2724150"/>
          <p14:tracePt t="7412" x="5854700" y="2724150"/>
          <p14:tracePt t="7428" x="5695950" y="2724150"/>
          <p14:tracePt t="7445" x="5607050" y="2724150"/>
          <p14:tracePt t="7462" x="5511800" y="2717800"/>
          <p14:tracePt t="7478" x="5384800" y="2711450"/>
          <p14:tracePt t="7495" x="5181600" y="2705100"/>
          <p14:tracePt t="7513" x="5130800" y="2705100"/>
          <p14:tracePt t="7529" x="5016500" y="2705100"/>
          <p14:tracePt t="7546" x="4902200" y="2705100"/>
          <p14:tracePt t="7563" x="4718050" y="2698750"/>
          <p14:tracePt t="7579" x="4597400" y="2698750"/>
          <p14:tracePt t="7596" x="4457700" y="2692400"/>
          <p14:tracePt t="7596" x="4387850" y="2692400"/>
          <p14:tracePt t="7613" x="4152900" y="2692400"/>
          <p14:tracePt t="7629" x="4032250" y="2692400"/>
          <p14:tracePt t="7646" x="3892550" y="2692400"/>
          <p14:tracePt t="7663" x="3771900" y="2686050"/>
          <p14:tracePt t="7679" x="3594100" y="2673350"/>
          <p14:tracePt t="7696" x="3498850" y="2673350"/>
          <p14:tracePt t="7713" x="3409950" y="2667000"/>
          <p14:tracePt t="7729" x="3314700" y="2667000"/>
          <p14:tracePt t="7746" x="3162300" y="2667000"/>
          <p14:tracePt t="7763" x="3086100" y="2667000"/>
          <p14:tracePt t="7779" x="3009900" y="2660650"/>
          <p14:tracePt t="7796" x="2876550" y="2647950"/>
          <p14:tracePt t="7813" x="2730500" y="2628900"/>
          <p14:tracePt t="7829" x="2628900" y="2616200"/>
          <p14:tracePt t="7846" x="2514600" y="2603500"/>
          <p14:tracePt t="7863" x="2387600" y="2597150"/>
          <p14:tracePt t="7879" x="2336800" y="2597150"/>
          <p14:tracePt t="7896" x="2273300" y="2597150"/>
          <p14:tracePt t="7913" x="2209800" y="2597150"/>
          <p14:tracePt t="7929" x="2044700" y="2597150"/>
          <p14:tracePt t="7946" x="1930400" y="2590800"/>
          <p14:tracePt t="7963" x="1809750" y="2590800"/>
          <p14:tracePt t="7979" x="1708150" y="2590800"/>
          <p14:tracePt t="7996" x="1498600" y="2590800"/>
          <p14:tracePt t="8013" x="1441450" y="2590800"/>
          <p14:tracePt t="8029" x="1390650" y="2590800"/>
          <p14:tracePt t="8046" x="1231900" y="2590800"/>
          <p14:tracePt t="8063" x="1104900" y="2590800"/>
          <p14:tracePt t="8079" x="971550" y="2590800"/>
          <p14:tracePt t="8096" x="831850" y="2590800"/>
          <p14:tracePt t="8113" x="571500" y="2590800"/>
          <p14:tracePt t="8129" x="450850" y="2590800"/>
          <p14:tracePt t="8146" x="361950" y="2590800"/>
          <p14:tracePt t="8163" x="254000" y="2590800"/>
          <p14:tracePt t="8179" x="203200" y="2590800"/>
          <p14:tracePt t="8196" x="146050" y="2590800"/>
          <p14:tracePt t="8213" x="63500" y="2590800"/>
          <p14:tracePt t="8229" x="0" y="2603500"/>
          <p14:tracePt t="8246" x="0" y="2609850"/>
          <p14:tracePt t="8263" x="0" y="2616200"/>
          <p14:tracePt t="8279" x="0" y="2622550"/>
          <p14:tracePt t="8549" x="0" y="2603500"/>
          <p14:tracePt t="8557" x="0" y="2584450"/>
          <p14:tracePt t="8563" x="12700" y="2552700"/>
          <p14:tracePt t="8579" x="25400" y="2482850"/>
          <p14:tracePt t="8596" x="38100" y="2393950"/>
          <p14:tracePt t="8613" x="50800" y="2336800"/>
          <p14:tracePt t="8629" x="69850" y="2273300"/>
          <p14:tracePt t="8646" x="88900" y="2171700"/>
          <p14:tracePt t="8663" x="95250" y="2127250"/>
          <p14:tracePt t="8679" x="95250" y="2070100"/>
          <p14:tracePt t="8696" x="107950" y="1981200"/>
          <p14:tracePt t="8713" x="107950" y="1930400"/>
          <p14:tracePt t="8729" x="107950" y="1879600"/>
          <p14:tracePt t="8746" x="107950" y="1822450"/>
          <p14:tracePt t="8763" x="114300" y="1714500"/>
          <p14:tracePt t="8779" x="120650" y="1657350"/>
          <p14:tracePt t="8796" x="120650" y="1587500"/>
          <p14:tracePt t="8813" x="120650" y="1511300"/>
          <p14:tracePt t="8829" x="120650" y="1454150"/>
          <p14:tracePt t="8846" x="120650" y="1397000"/>
          <p14:tracePt t="8863" x="120650" y="1333500"/>
          <p14:tracePt t="8879" x="120650" y="1257300"/>
          <p14:tracePt t="8896" x="120650" y="1231900"/>
          <p14:tracePt t="8913" x="120650" y="1193800"/>
          <p14:tracePt t="8929" x="120650" y="1162050"/>
          <p14:tracePt t="8946" x="120650" y="1098550"/>
          <p14:tracePt t="8963" x="120650" y="1060450"/>
          <p14:tracePt t="8979" x="120650" y="1035050"/>
          <p14:tracePt t="8996" x="120650" y="990600"/>
          <p14:tracePt t="9013" x="120650" y="977900"/>
          <p14:tracePt t="9029" x="114300" y="971550"/>
          <p14:tracePt t="9046" x="114300" y="965200"/>
          <p14:tracePt t="9063" x="114300" y="958850"/>
          <p14:tracePt t="9079" x="114300" y="952500"/>
          <p14:tracePt t="9096" x="114300" y="946150"/>
          <p14:tracePt t="9113" x="114300" y="933450"/>
          <p14:tracePt t="9129" x="114300" y="927100"/>
          <p14:tracePt t="9325" x="120650" y="927100"/>
          <p14:tracePt t="9333" x="146050" y="927100"/>
          <p14:tracePt t="9346" x="165100" y="927100"/>
          <p14:tracePt t="9363" x="184150" y="920750"/>
          <p14:tracePt t="9379" x="222250" y="920750"/>
          <p14:tracePt t="9396" x="247650" y="920750"/>
          <p14:tracePt t="9413" x="266700" y="920750"/>
          <p14:tracePt t="9429" x="292100" y="920750"/>
          <p14:tracePt t="9446" x="298450" y="914400"/>
          <p14:tracePt t="9463" x="311150" y="914400"/>
          <p14:tracePt t="9479" x="323850" y="914400"/>
          <p14:tracePt t="9496" x="355600" y="914400"/>
          <p14:tracePt t="9513" x="374650" y="914400"/>
          <p14:tracePt t="9529" x="393700" y="914400"/>
          <p14:tracePt t="9546" x="425450" y="914400"/>
          <p14:tracePt t="9563" x="444500" y="908050"/>
          <p14:tracePt t="9579" x="469900" y="908050"/>
          <p14:tracePt t="9596" x="520700" y="901700"/>
          <p14:tracePt t="9613" x="565150" y="895350"/>
          <p14:tracePt t="9629" x="615950" y="889000"/>
          <p14:tracePt t="9646" x="666750" y="882650"/>
          <p14:tracePt t="9663" x="711200" y="882650"/>
          <p14:tracePt t="9679" x="774700" y="882650"/>
          <p14:tracePt t="9696" x="793750" y="882650"/>
          <p14:tracePt t="9713" x="819150" y="882650"/>
          <p14:tracePt t="9730" x="857250" y="882650"/>
          <p14:tracePt t="9746" x="876300" y="882650"/>
          <p14:tracePt t="9763" x="901700" y="882650"/>
          <p14:tracePt t="9779" x="927100" y="882650"/>
          <p14:tracePt t="9796" x="990600" y="882650"/>
          <p14:tracePt t="9813" x="1016000" y="882650"/>
          <p14:tracePt t="9829" x="1041400" y="882650"/>
          <p14:tracePt t="9846" x="1092200" y="882650"/>
          <p14:tracePt t="9863" x="1111250" y="882650"/>
          <p14:tracePt t="9879" x="1136650" y="882650"/>
          <p14:tracePt t="9896" x="1155700" y="882650"/>
          <p14:tracePt t="9913" x="1193800" y="882650"/>
          <p14:tracePt t="9930" x="1231900" y="882650"/>
          <p14:tracePt t="9946" x="1276350" y="876300"/>
          <p14:tracePt t="9963" x="1320800" y="876300"/>
          <p14:tracePt t="9979" x="1409700" y="869950"/>
          <p14:tracePt t="9996" x="1473200" y="869950"/>
          <p14:tracePt t="10013" x="1517650" y="869950"/>
          <p14:tracePt t="10029" x="1587500" y="869950"/>
          <p14:tracePt t="10046" x="1625600" y="863600"/>
          <p14:tracePt t="10063" x="1670050" y="863600"/>
          <p14:tracePt t="10079" x="1727200" y="863600"/>
          <p14:tracePt t="10096" x="1816100" y="863600"/>
          <p14:tracePt t="10113" x="1866900" y="863600"/>
          <p14:tracePt t="10129" x="1905000" y="863600"/>
          <p14:tracePt t="10146" x="1943100" y="863600"/>
          <p14:tracePt t="10163" x="2006600" y="863600"/>
          <p14:tracePt t="10179" x="2051050" y="863600"/>
          <p14:tracePt t="10196" x="2120900" y="863600"/>
          <p14:tracePt t="10213" x="2241550" y="863600"/>
          <p14:tracePt t="10229" x="2324100" y="863600"/>
          <p14:tracePt t="10246" x="2400300" y="857250"/>
          <p14:tracePt t="10263" x="2470150" y="857250"/>
          <p14:tracePt t="10279" x="2584450" y="857250"/>
          <p14:tracePt t="10296" x="2647950" y="857250"/>
          <p14:tracePt t="10313" x="2711450" y="850900"/>
          <p14:tracePt t="10329" x="2806700" y="844550"/>
          <p14:tracePt t="10346" x="2844800" y="844550"/>
          <p14:tracePt t="10363" x="2876550" y="844550"/>
          <p14:tracePt t="10379" x="2921000" y="838200"/>
          <p14:tracePt t="10396" x="3003550" y="838200"/>
          <p14:tracePt t="10413" x="3060700" y="831850"/>
          <p14:tracePt t="10429" x="3111500" y="831850"/>
          <p14:tracePt t="10446" x="3168650" y="825500"/>
          <p14:tracePt t="10463" x="3244850" y="825500"/>
          <p14:tracePt t="10479" x="3289300" y="825500"/>
          <p14:tracePt t="10496" x="3346450" y="825500"/>
          <p14:tracePt t="10513" x="3467100" y="825500"/>
          <p14:tracePt t="10529" x="3530600" y="825500"/>
          <p14:tracePt t="10546" x="3600450" y="825500"/>
          <p14:tracePt t="10563" x="3670300" y="825500"/>
          <p14:tracePt t="10579" x="3790950" y="825500"/>
          <p14:tracePt t="10596" x="3905250" y="825500"/>
          <p14:tracePt t="10613" x="3975100" y="825500"/>
          <p14:tracePt t="10629" x="4089400" y="825500"/>
          <p14:tracePt t="10646" x="4140200" y="825500"/>
          <p14:tracePt t="10663" x="4197350" y="825500"/>
          <p14:tracePt t="10679" x="4248150" y="825500"/>
          <p14:tracePt t="10696" x="4362450" y="825500"/>
          <p14:tracePt t="10713" x="4438650" y="825500"/>
          <p14:tracePt t="10729" x="4521200" y="819150"/>
          <p14:tracePt t="10746" x="4610100" y="806450"/>
          <p14:tracePt t="10763" x="4749800" y="793750"/>
          <p14:tracePt t="10779" x="4832350" y="787400"/>
          <p14:tracePt t="10796" x="4927600" y="787400"/>
          <p14:tracePt t="10813" x="5035550" y="781050"/>
          <p14:tracePt t="10829" x="5086350" y="781050"/>
          <p14:tracePt t="10846" x="5149850" y="781050"/>
          <p14:tracePt t="10863" x="5219700" y="781050"/>
          <p14:tracePt t="10879" x="5346700" y="781050"/>
          <p14:tracePt t="10896" x="5448300" y="781050"/>
          <p14:tracePt t="10913" x="5543550" y="781050"/>
          <p14:tracePt t="10929" x="5613400" y="781050"/>
          <p14:tracePt t="10946" x="5734050" y="774700"/>
          <p14:tracePt t="10963" x="5797550" y="774700"/>
          <p14:tracePt t="10979" x="5867400" y="774700"/>
          <p14:tracePt t="10996" x="6038850" y="774700"/>
          <p14:tracePt t="11013" x="6127750" y="774700"/>
          <p14:tracePt t="11029" x="6235700" y="774700"/>
          <p14:tracePt t="11046" x="6318250" y="774700"/>
          <p14:tracePt t="11063" x="6483350" y="774700"/>
          <p14:tracePt t="11079" x="6572250" y="774700"/>
          <p14:tracePt t="11096" x="6642100" y="774700"/>
          <p14:tracePt t="11113" x="6718300" y="774700"/>
          <p14:tracePt t="11129" x="6800850" y="774700"/>
          <p14:tracePt t="11146" x="6870700" y="774700"/>
          <p14:tracePt t="11163" x="6940550" y="774700"/>
          <p14:tracePt t="11179" x="6991350" y="774700"/>
          <p14:tracePt t="11196" x="7099300" y="774700"/>
          <p14:tracePt t="11213" x="7124700" y="774700"/>
          <p14:tracePt t="11229" x="7156450" y="774700"/>
          <p14:tracePt t="11246" x="7188200" y="774700"/>
          <p14:tracePt t="11263" x="7207250" y="774700"/>
          <p14:tracePt t="11279" x="7226300" y="774700"/>
          <p14:tracePt t="11296" x="7251700" y="774700"/>
          <p14:tracePt t="11313" x="7302500" y="774700"/>
          <p14:tracePt t="11329" x="7334250" y="774700"/>
          <p14:tracePt t="11346" x="7372350" y="774700"/>
          <p14:tracePt t="11363" x="7410450" y="774700"/>
          <p14:tracePt t="11379" x="7448550" y="774700"/>
          <p14:tracePt t="11396" x="7486650" y="774700"/>
          <p14:tracePt t="11413" x="7505700" y="774700"/>
          <p14:tracePt t="11429" x="7556500" y="781050"/>
          <p14:tracePt t="11446" x="7588250" y="787400"/>
          <p14:tracePt t="11463" x="7632700" y="793750"/>
          <p14:tracePt t="11479" x="7683500" y="806450"/>
          <p14:tracePt t="11496" x="7715250" y="812800"/>
          <p14:tracePt t="11513" x="7734300" y="812800"/>
          <p14:tracePt t="11529" x="7747000" y="812800"/>
          <p14:tracePt t="11546" x="7753350" y="819150"/>
          <p14:tracePt t="11563" x="7778750" y="825500"/>
          <p14:tracePt t="11579" x="7804150" y="825500"/>
          <p14:tracePt t="11596" x="7854950" y="831850"/>
          <p14:tracePt t="11613" x="7912100" y="838200"/>
          <p14:tracePt t="11629" x="7943850" y="844550"/>
          <p14:tracePt t="11646" x="7962900" y="844550"/>
          <p14:tracePt t="11663" x="7988300" y="844550"/>
          <p14:tracePt t="11679" x="7994650" y="844550"/>
          <p14:tracePt t="11696" x="8013700" y="850900"/>
          <p14:tracePt t="11713" x="8032750" y="850900"/>
          <p14:tracePt t="11729" x="8089900" y="850900"/>
          <p14:tracePt t="11746" x="8121650" y="850900"/>
          <p14:tracePt t="11763" x="8147050" y="850900"/>
          <p14:tracePt t="11779" x="8172450" y="850900"/>
          <p14:tracePt t="11796" x="8204200" y="850900"/>
          <p14:tracePt t="11813" x="8229600" y="850900"/>
          <p14:tracePt t="11829" x="8248650" y="850900"/>
          <p14:tracePt t="11846" x="8286750" y="850900"/>
          <p14:tracePt t="11863" x="8299450" y="850900"/>
          <p14:tracePt t="11879" x="8312150" y="850900"/>
          <p14:tracePt t="11896" x="8324850" y="857250"/>
          <p14:tracePt t="11913" x="8343900" y="857250"/>
          <p14:tracePt t="11929" x="8356600" y="863600"/>
          <p14:tracePt t="11946" x="8375650" y="863600"/>
          <p14:tracePt t="11963" x="8388350" y="863600"/>
          <p14:tracePt t="11979" x="8401050" y="863600"/>
          <p14:tracePt t="11996" x="8407400" y="863600"/>
          <p14:tracePt t="12013" x="8420100" y="863600"/>
          <p14:tracePt t="12029" x="8432800" y="863600"/>
          <p14:tracePt t="12046" x="8445500" y="863600"/>
          <p14:tracePt t="12063" x="8451850" y="863600"/>
          <p14:tracePt t="12079" x="8458200" y="863600"/>
          <p14:tracePt t="12096" x="8470900" y="863600"/>
          <p14:tracePt t="12113" x="8477250" y="863600"/>
          <p14:tracePt t="12129" x="8489950" y="869950"/>
          <p14:tracePt t="12146" x="8496300" y="869950"/>
          <p14:tracePt t="12163" x="8509000" y="869950"/>
          <p14:tracePt t="12179" x="8515350" y="869950"/>
          <p14:tracePt t="12196" x="8521700" y="869950"/>
          <p14:tracePt t="12260" x="8528050" y="869950"/>
          <p14:tracePt t="12284" x="8534400" y="869950"/>
          <p14:tracePt t="12300" x="8540750" y="876300"/>
          <p14:tracePt t="12340" x="8547100" y="882650"/>
          <p14:tracePt t="12348" x="8547100" y="889000"/>
          <p14:tracePt t="12363" x="8553450" y="889000"/>
          <p14:tracePt t="12379" x="8553450" y="895350"/>
          <p14:tracePt t="12396" x="8559800" y="908050"/>
          <p14:tracePt t="12413" x="8559800" y="914400"/>
          <p14:tracePt t="12429" x="8559800" y="927100"/>
          <p14:tracePt t="12468" x="8566150" y="933450"/>
          <p14:tracePt t="12476" x="8566150" y="939800"/>
          <p14:tracePt t="12485" x="8566150" y="946150"/>
          <p14:tracePt t="12496" x="8566150" y="952500"/>
          <p14:tracePt t="12513" x="8566150" y="965200"/>
          <p14:tracePt t="12529" x="8572500" y="984250"/>
          <p14:tracePt t="12546" x="8572500" y="1003300"/>
          <p14:tracePt t="12563" x="8572500" y="1016000"/>
          <p14:tracePt t="12579" x="8572500" y="1054100"/>
          <p14:tracePt t="12596" x="8578850" y="1079500"/>
          <p14:tracePt t="12613" x="8578850" y="1098550"/>
          <p14:tracePt t="12629" x="8578850" y="1123950"/>
          <p14:tracePt t="12646" x="8578850" y="1168400"/>
          <p14:tracePt t="12663" x="8578850" y="1206500"/>
          <p14:tracePt t="12679" x="8578850" y="1250950"/>
          <p14:tracePt t="12696" x="8585200" y="1308100"/>
          <p14:tracePt t="12713" x="8585200" y="1333500"/>
          <p14:tracePt t="12729" x="8591550" y="1371600"/>
          <p14:tracePt t="12746" x="8591550" y="1397000"/>
          <p14:tracePt t="12763" x="8597900" y="1460500"/>
          <p14:tracePt t="12779" x="8597900" y="1498600"/>
          <p14:tracePt t="12796" x="8597900" y="1555750"/>
          <p14:tracePt t="12813" x="8597900" y="1593850"/>
          <p14:tracePt t="12829" x="8597900" y="1631950"/>
          <p14:tracePt t="12846" x="8597900" y="1657350"/>
          <p14:tracePt t="12863" x="8597900" y="1676400"/>
          <p14:tracePt t="12879" x="8597900" y="1701800"/>
          <p14:tracePt t="12896" x="8597900" y="1733550"/>
          <p14:tracePt t="12913" x="8597900" y="1752600"/>
          <p14:tracePt t="12929" x="8597900" y="1765300"/>
          <p14:tracePt t="12946" x="8597900" y="1803400"/>
          <p14:tracePt t="12963" x="8597900" y="1822450"/>
          <p14:tracePt t="12979" x="8597900" y="1841500"/>
          <p14:tracePt t="12996" x="8597900" y="1898650"/>
          <p14:tracePt t="13013" x="8597900" y="1924050"/>
          <p14:tracePt t="13029" x="8597900" y="1949450"/>
          <p14:tracePt t="13046" x="8591550" y="1981200"/>
          <p14:tracePt t="13063" x="8591550" y="2025650"/>
          <p14:tracePt t="13079" x="8585200" y="2057400"/>
          <p14:tracePt t="13096" x="8585200" y="2076450"/>
          <p14:tracePt t="13113" x="8585200" y="2095500"/>
          <p14:tracePt t="13129" x="8585200" y="2127250"/>
          <p14:tracePt t="13146" x="8585200" y="2139950"/>
          <p14:tracePt t="13163" x="8585200" y="2152650"/>
          <p14:tracePt t="13179" x="8585200" y="2159000"/>
          <p14:tracePt t="13196" x="8585200" y="2178050"/>
          <p14:tracePt t="13356" x="0" y="0"/>
        </p14:tracePtLst>
        <p14:tracePtLst>
          <p14:tracePt t="33293" x="3810000" y="2266950"/>
          <p14:tracePt t="33332" x="3810000" y="2254250"/>
          <p14:tracePt t="33347" x="3810000" y="2228850"/>
          <p14:tracePt t="33348" x="3810000" y="2203450"/>
          <p14:tracePt t="33364" x="3810000" y="2152650"/>
          <p14:tracePt t="33388" x="3810000" y="2095500"/>
          <p14:tracePt t="33404" x="3810000" y="2076450"/>
          <p14:tracePt t="33420" x="3810000" y="2038350"/>
          <p14:tracePt t="33436" x="3810000" y="2006600"/>
          <p14:tracePt t="33447" x="3810000" y="1949450"/>
          <p14:tracePt t="33468" x="3803650" y="1917700"/>
          <p14:tracePt t="33484" x="3803650" y="1898650"/>
          <p14:tracePt t="33500" x="3803650" y="1866900"/>
          <p14:tracePt t="33516" x="3803650" y="1854200"/>
          <p14:tracePt t="33532" x="3803650" y="1835150"/>
          <p14:tracePt t="33548" x="3803650" y="1816100"/>
          <p14:tracePt t="33564" x="3790950" y="1733550"/>
          <p14:tracePt t="33588" x="3784600" y="1695450"/>
          <p14:tracePt t="33597" x="3784600" y="1663700"/>
          <p14:tracePt t="33620" x="3784600" y="1638300"/>
          <p14:tracePt t="33636" x="3784600" y="1606550"/>
          <p14:tracePt t="33652" x="3784600" y="1581150"/>
          <p14:tracePt t="33668" x="3784600" y="1562100"/>
          <p14:tracePt t="33684" x="3778250" y="1517650"/>
          <p14:tracePt t="33700" x="3778250" y="1504950"/>
          <p14:tracePt t="33716" x="3778250" y="1479550"/>
          <p14:tracePt t="33732" x="3778250" y="1460500"/>
          <p14:tracePt t="33747" x="3778250" y="1422400"/>
          <p14:tracePt t="33763" x="3778250" y="1397000"/>
          <p14:tracePt t="33780" x="3778250" y="1377950"/>
          <p14:tracePt t="33797" x="3778250" y="1327150"/>
          <p14:tracePt t="33814" x="3778250" y="1301750"/>
          <p14:tracePt t="33830" x="3778250" y="1276350"/>
          <p14:tracePt t="33847" x="3784600" y="1244600"/>
          <p14:tracePt t="33863" x="3784600" y="1212850"/>
          <p14:tracePt t="33880" x="3784600" y="1187450"/>
          <p14:tracePt t="33897" x="3784600" y="1174750"/>
          <p14:tracePt t="34028" x="3784600" y="1193800"/>
          <p14:tracePt t="34036" x="3784600" y="1212850"/>
          <p14:tracePt t="34047" x="3784600" y="1276350"/>
          <p14:tracePt t="34063" x="3790950" y="1314450"/>
          <p14:tracePt t="34080" x="3790950" y="1352550"/>
          <p14:tracePt t="34097" x="3797300" y="1397000"/>
          <p14:tracePt t="34114" x="3810000" y="1492250"/>
          <p14:tracePt t="34130" x="3822700" y="1555750"/>
          <p14:tracePt t="34147" x="3829050" y="1619250"/>
          <p14:tracePt t="34163" x="3848100" y="1746250"/>
          <p14:tracePt t="34180" x="3860800" y="1790700"/>
          <p14:tracePt t="34197" x="3860800" y="1822450"/>
          <p14:tracePt t="34213" x="3867150" y="1860550"/>
          <p14:tracePt t="34230" x="3867150" y="1917700"/>
          <p14:tracePt t="34247" x="3867150" y="1949450"/>
          <p14:tracePt t="34264" x="3873500" y="1981200"/>
          <p14:tracePt t="34280" x="3879850" y="2038350"/>
          <p14:tracePt t="34297" x="3879850" y="2063750"/>
          <p14:tracePt t="34314" x="3879850" y="2089150"/>
          <p14:tracePt t="34330" x="3879850" y="2108200"/>
          <p14:tracePt t="34347" x="3879850" y="2146300"/>
          <p14:tracePt t="34363" x="3879850" y="2165350"/>
          <p14:tracePt t="34380" x="3879850" y="2190750"/>
          <p14:tracePt t="34397" x="3879850" y="2216150"/>
          <p14:tracePt t="34413" x="3879850" y="2228850"/>
          <p14:tracePt t="34430" x="3879850" y="2241550"/>
          <p14:tracePt t="34447" x="3879850" y="2254250"/>
          <p14:tracePt t="34464" x="3886200" y="2266950"/>
          <p14:tracePt t="34480" x="3886200" y="2279650"/>
          <p14:tracePt t="34497" x="3886200" y="2292350"/>
          <p14:tracePt t="34513" x="3886200" y="2298700"/>
          <p14:tracePt t="34530" x="3886200" y="2305050"/>
          <p14:tracePt t="34724" x="3886200" y="2286000"/>
          <p14:tracePt t="34732" x="3886200" y="2254250"/>
          <p14:tracePt t="34747" x="3886200" y="2190750"/>
          <p14:tracePt t="34763" x="3886200" y="2019300"/>
          <p14:tracePt t="34780" x="3886200" y="1892300"/>
          <p14:tracePt t="34797" x="3886200" y="1765300"/>
          <p14:tracePt t="34813" x="3886200" y="1644650"/>
          <p14:tracePt t="34830" x="3886200" y="1555750"/>
          <p14:tracePt t="34847" x="3886200" y="1428750"/>
          <p14:tracePt t="34863" x="3886200" y="1365250"/>
          <p14:tracePt t="34880" x="3886200" y="1320800"/>
          <p14:tracePt t="34897" x="3886200" y="1244600"/>
          <p14:tracePt t="34913" x="3886200" y="1225550"/>
          <p14:tracePt t="34930" x="3886200" y="1212850"/>
          <p14:tracePt t="34947" x="3886200" y="1200150"/>
          <p14:tracePt t="34963" x="3886200" y="1181100"/>
          <p14:tracePt t="35108" x="3879850" y="1181100"/>
          <p14:tracePt t="35116" x="3873500" y="1206500"/>
          <p14:tracePt t="35130" x="3860800" y="1244600"/>
          <p14:tracePt t="35147" x="3835400" y="1352550"/>
          <p14:tracePt t="35163" x="3810000" y="1466850"/>
          <p14:tracePt t="35180" x="3810000" y="1543050"/>
          <p14:tracePt t="35197" x="3797300" y="1701800"/>
          <p14:tracePt t="35213" x="3797300" y="1803400"/>
          <p14:tracePt t="35230" x="3797300" y="1879600"/>
          <p14:tracePt t="35247" x="3797300" y="1968500"/>
          <p14:tracePt t="35264" x="3797300" y="2012950"/>
          <p14:tracePt t="35320" x="0" y="0"/>
        </p14:tracePtLst>
        <p14:tracePtLst>
          <p14:tracePt t="70402" x="1758950" y="2336800"/>
          <p14:tracePt t="70677" x="1758950" y="2330450"/>
          <p14:tracePt t="70701" x="1758950" y="2324100"/>
          <p14:tracePt t="70717" x="1758950" y="2317750"/>
          <p14:tracePt t="70741" x="1758950" y="2305050"/>
          <p14:tracePt t="71141" x="1758950" y="2298700"/>
          <p14:tracePt t="71149" x="1758950" y="2254250"/>
          <p14:tracePt t="71166" x="1758950" y="2241550"/>
          <p14:tracePt t="71183" x="1758950" y="2228850"/>
          <p14:tracePt t="71199" x="1758950" y="2203450"/>
          <p14:tracePt t="71216" x="1758950" y="2190750"/>
          <p14:tracePt t="71233" x="1758950" y="2184400"/>
          <p14:tracePt t="71325" x="1758950" y="2203450"/>
          <p14:tracePt t="71333" x="1758950" y="2228850"/>
          <p14:tracePt t="71366" x="1758950" y="2247900"/>
          <p14:tracePt t="71366" x="1758950" y="2260600"/>
          <p14:tracePt t="71383" x="1758950" y="2292350"/>
          <p14:tracePt t="71399" x="1758950" y="2298700"/>
          <p14:tracePt t="71416" x="1758950" y="2305050"/>
          <p14:tracePt t="71509" x="1758950" y="2273300"/>
          <p14:tracePt t="71517" x="1758950" y="2254250"/>
          <p14:tracePt t="71517" x="1758950" y="2222500"/>
          <p14:tracePt t="71533" x="1758950" y="2184400"/>
          <p14:tracePt t="71549" x="1758950" y="2108200"/>
          <p14:tracePt t="71566" x="1758950" y="2070100"/>
          <p14:tracePt t="71583" x="1758950" y="2057400"/>
          <p14:tracePt t="71599" x="1758950" y="2032000"/>
          <p14:tracePt t="71616" x="1758950" y="1974850"/>
          <p14:tracePt t="71633" x="1758950" y="1949450"/>
          <p14:tracePt t="71649" x="1758950" y="1924050"/>
          <p14:tracePt t="71666" x="1758950" y="1905000"/>
          <p14:tracePt t="71683" x="1758950" y="1879600"/>
          <p14:tracePt t="71699" x="1758950" y="1854200"/>
          <p14:tracePt t="71716" x="1758950" y="1841500"/>
          <p14:tracePt t="71733" x="1758950" y="1828800"/>
          <p14:tracePt t="71749" x="1758950" y="1822450"/>
          <p14:tracePt t="71766" x="1758950" y="1809750"/>
          <p14:tracePt t="71783" x="1758950" y="1790700"/>
          <p14:tracePt t="71799" x="1758950" y="1758950"/>
          <p14:tracePt t="71816" x="1758950" y="1746250"/>
          <p14:tracePt t="71833" x="1758950" y="1739900"/>
          <p14:tracePt t="71933" x="1758950" y="1746250"/>
          <p14:tracePt t="71933" x="1758950" y="1771650"/>
          <p14:tracePt t="71949" x="1758950" y="1790700"/>
          <p14:tracePt t="71966" x="1758950" y="1809750"/>
          <p14:tracePt t="71983" x="1758950" y="1841500"/>
          <p14:tracePt t="72000" x="1752600" y="1854200"/>
          <p14:tracePt t="72016" x="1752600" y="1860550"/>
          <p14:tracePt t="72125" x="1752600" y="1841500"/>
          <p14:tracePt t="72125" x="1752600" y="1822450"/>
          <p14:tracePt t="72133" x="1752600" y="1803400"/>
          <p14:tracePt t="72149" x="1752600" y="1790700"/>
          <p14:tracePt t="72166" x="1752600" y="1778000"/>
          <p14:tracePt t="72183" x="1752600" y="1771650"/>
          <p14:tracePt t="72199" x="1752600" y="1765300"/>
          <p14:tracePt t="72293" x="1752600" y="1771650"/>
          <p14:tracePt t="72301" x="1752600" y="1803400"/>
          <p14:tracePt t="72316" x="1752600" y="1822450"/>
          <p14:tracePt t="72333" x="1752600" y="1835150"/>
          <p14:tracePt t="72349" x="1752600" y="1841500"/>
          <p14:tracePt t="72461" x="1752600" y="1835150"/>
          <p14:tracePt t="72469" x="1752600" y="1803400"/>
          <p14:tracePt t="72483" x="1752600" y="1790700"/>
          <p14:tracePt t="72499" x="1752600" y="1784350"/>
          <p14:tracePt t="72605" x="1752600" y="1803400"/>
          <p14:tracePt t="72606" x="1752600" y="1822450"/>
          <p14:tracePt t="72616" x="1752600" y="1828800"/>
          <p14:tracePt t="72633" x="1752600" y="1841500"/>
          <p14:tracePt t="72649" x="1752600" y="1854200"/>
          <p14:tracePt t="72666" x="1752600" y="1860550"/>
          <p14:tracePt t="72765" x="1752600" y="1847850"/>
          <p14:tracePt t="72767" x="1752600" y="1822450"/>
          <p14:tracePt t="72783" x="1752600" y="1778000"/>
          <p14:tracePt t="72799" x="1752600" y="1758950"/>
          <p14:tracePt t="72816" x="1752600" y="1752600"/>
          <p14:tracePt t="72917" x="1752600" y="1778000"/>
          <p14:tracePt t="72925" x="1752600" y="1797050"/>
          <p14:tracePt t="72933" x="1752600" y="1803400"/>
          <p14:tracePt t="72949" x="1746250" y="1828800"/>
          <p14:tracePt t="72966" x="1746250" y="1835150"/>
          <p14:tracePt t="72983" x="1746250" y="1841500"/>
          <p14:tracePt t="72999" x="1746250" y="1847850"/>
          <p14:tracePt t="73133" x="1746250" y="1841500"/>
          <p14:tracePt t="73141" x="1746250" y="1816100"/>
          <p14:tracePt t="73153" x="1746250" y="1790700"/>
          <p14:tracePt t="73166" x="1746250" y="1778000"/>
          <p14:tracePt t="73183" x="1746250" y="1758950"/>
          <p14:tracePt t="73199" x="1746250" y="1720850"/>
          <p14:tracePt t="73216" x="1746250" y="1708150"/>
          <p14:tracePt t="73233" x="1746250" y="1701800"/>
          <p14:tracePt t="73249" x="1746250" y="1689100"/>
          <p14:tracePt t="73266" x="1746250" y="1670050"/>
          <p14:tracePt t="73283" x="1746250" y="1663700"/>
          <p14:tracePt t="73299" x="1746250" y="1651000"/>
          <p14:tracePt t="73316" x="1746250" y="1631950"/>
          <p14:tracePt t="73333" x="1746250" y="1625600"/>
          <p14:tracePt t="73349" x="1746250" y="1612900"/>
          <p14:tracePt t="73366" x="1746250" y="1593850"/>
          <p14:tracePt t="73383" x="1746250" y="1574800"/>
          <p14:tracePt t="73399" x="1746250" y="1562100"/>
          <p14:tracePt t="73416" x="1746250" y="1543050"/>
          <p14:tracePt t="73433" x="1746250" y="1530350"/>
          <p14:tracePt t="73449" x="1746250" y="1517650"/>
          <p14:tracePt t="73466" x="1746250" y="1504950"/>
          <p14:tracePt t="73483" x="1746250" y="1485900"/>
          <p14:tracePt t="73499" x="1746250" y="1460500"/>
          <p14:tracePt t="73516" x="1746250" y="1441450"/>
          <p14:tracePt t="73533" x="1752600" y="1428750"/>
          <p14:tracePt t="73549" x="1752600" y="1416050"/>
          <p14:tracePt t="73589" x="1752600" y="1409700"/>
          <p14:tracePt t="74116" x="1752600" y="1416050"/>
          <p14:tracePt t="74117" x="1752600" y="1435100"/>
          <p14:tracePt t="74133" x="1746250" y="1441450"/>
          <p14:tracePt t="74149" x="1746250" y="1454150"/>
          <p14:tracePt t="74166" x="1746250" y="1460500"/>
          <p14:tracePt t="74183" x="1739900" y="1485900"/>
          <p14:tracePt t="74199" x="1739900" y="1498600"/>
          <p14:tracePt t="74216" x="1739900" y="1504950"/>
          <p14:tracePt t="74233" x="1733550" y="1530350"/>
          <p14:tracePt t="74249" x="1733550" y="1555750"/>
          <p14:tracePt t="74266" x="1733550" y="1568450"/>
          <p14:tracePt t="74283" x="1733550" y="1587500"/>
          <p14:tracePt t="74299" x="1733550" y="1619250"/>
          <p14:tracePt t="74316" x="1727200" y="1631950"/>
          <p14:tracePt t="74333" x="1727200" y="1644650"/>
          <p14:tracePt t="74349" x="1727200" y="1657350"/>
          <p14:tracePt t="74366" x="1727200" y="1670050"/>
          <p14:tracePt t="74383" x="1727200" y="1676400"/>
          <p14:tracePt t="74399" x="1727200" y="1689100"/>
          <p14:tracePt t="74416" x="1727200" y="1701800"/>
          <p14:tracePt t="74433" x="1727200" y="1708150"/>
          <p14:tracePt t="74449" x="1727200" y="1720850"/>
          <p14:tracePt t="74466" x="1727200" y="1727200"/>
          <p14:tracePt t="74483" x="1727200" y="1746250"/>
          <p14:tracePt t="74499" x="1727200" y="1758950"/>
          <p14:tracePt t="74516" x="1727200" y="1778000"/>
          <p14:tracePt t="74533" x="1727200" y="1790700"/>
          <p14:tracePt t="74549" x="1727200" y="1797050"/>
          <p14:tracePt t="74566" x="1727200" y="1809750"/>
          <p14:tracePt t="74583" x="1727200" y="1816100"/>
          <p14:tracePt t="74599" x="1727200" y="1835150"/>
          <p14:tracePt t="74616" x="1727200" y="1847850"/>
          <p14:tracePt t="74633" x="1727200" y="1860550"/>
          <p14:tracePt t="74649" x="1727200" y="1866900"/>
          <p14:tracePt t="74666" x="1727200" y="1879600"/>
          <p14:tracePt t="74683" x="1727200" y="1885950"/>
          <p14:tracePt t="74699" x="1727200" y="1892300"/>
          <p14:tracePt t="74716" x="1720850" y="1898650"/>
          <p14:tracePt t="74836" x="1727200" y="1898650"/>
          <p14:tracePt t="74844" x="1727200" y="1892300"/>
          <p14:tracePt t="74852" x="1727200" y="1847850"/>
          <p14:tracePt t="74866" x="1727200" y="1822450"/>
          <p14:tracePt t="74883" x="1727200" y="1797050"/>
          <p14:tracePt t="74899" x="1727200" y="1746250"/>
          <p14:tracePt t="74916" x="1733550" y="1689100"/>
          <p14:tracePt t="74933" x="1733550" y="1670050"/>
          <p14:tracePt t="74949" x="1739900" y="1638300"/>
          <p14:tracePt t="74966" x="1752600" y="1593850"/>
          <p14:tracePt t="74983" x="1752600" y="1568450"/>
          <p14:tracePt t="74999" x="1752600" y="1555750"/>
          <p14:tracePt t="75016" x="1752600" y="1543050"/>
          <p14:tracePt t="75033" x="1752600" y="1517650"/>
          <p14:tracePt t="75049" x="1752600" y="1492250"/>
          <p14:tracePt t="75066" x="1752600" y="1479550"/>
          <p14:tracePt t="75083" x="1752600" y="1466850"/>
          <p14:tracePt t="75099" x="1752600" y="1454150"/>
          <p14:tracePt t="75116" x="1752600" y="1441450"/>
          <p14:tracePt t="75133" x="1752600" y="1422400"/>
          <p14:tracePt t="75149" x="1752600" y="1403350"/>
          <p14:tracePt t="75166" x="1752600" y="1397000"/>
          <p14:tracePt t="75183" x="1752600" y="1384300"/>
          <p14:tracePt t="75324" x="1758950" y="1403350"/>
          <p14:tracePt t="75332" x="1758950" y="1466850"/>
          <p14:tracePt t="75349" x="1758950" y="1498600"/>
          <p14:tracePt t="75366" x="1758950" y="1536700"/>
          <p14:tracePt t="75383" x="1758950" y="1600200"/>
          <p14:tracePt t="75399" x="1758950" y="1631950"/>
          <p14:tracePt t="75416" x="1758950" y="1663700"/>
          <p14:tracePt t="75433" x="1758950" y="1695450"/>
          <p14:tracePt t="75449" x="1758950" y="1739900"/>
          <p14:tracePt t="75466" x="1758950" y="1771650"/>
          <p14:tracePt t="75483" x="1758950" y="1784350"/>
          <p14:tracePt t="75499" x="1758950" y="1797050"/>
          <p14:tracePt t="75516" x="1758950" y="1816100"/>
          <p14:tracePt t="75533" x="1758950" y="1822450"/>
          <p14:tracePt t="75549" x="1758950" y="1828800"/>
          <p14:tracePt t="75566" x="1758950" y="1841500"/>
          <p14:tracePt t="75583" x="1752600" y="1847850"/>
          <p14:tracePt t="75599" x="1752600" y="1854200"/>
          <p14:tracePt t="75636" x="1752600" y="1860550"/>
          <p14:tracePt t="75644" x="1752600" y="1866900"/>
          <p14:tracePt t="75748" x="1752600" y="1860550"/>
          <p14:tracePt t="75755" x="1752600" y="1822450"/>
          <p14:tracePt t="75766" x="1752600" y="1778000"/>
          <p14:tracePt t="75783" x="1752600" y="1739900"/>
          <p14:tracePt t="75799" x="1752600" y="1695450"/>
          <p14:tracePt t="75816" x="1752600" y="1644650"/>
          <p14:tracePt t="75833" x="1752600" y="1619250"/>
          <p14:tracePt t="75849" x="1752600" y="1593850"/>
          <p14:tracePt t="75866" x="1752600" y="1568450"/>
          <p14:tracePt t="75883" x="1752600" y="1524000"/>
          <p14:tracePt t="75899" x="1752600" y="1498600"/>
          <p14:tracePt t="75916" x="1752600" y="1479550"/>
          <p14:tracePt t="75933" x="1752600" y="1473200"/>
          <p14:tracePt t="76092" x="1752600" y="1479550"/>
          <p14:tracePt t="76100" x="1752600" y="1511300"/>
          <p14:tracePt t="76116" x="1752600" y="1593850"/>
          <p14:tracePt t="76133" x="1752600" y="1638300"/>
          <p14:tracePt t="76149" x="1752600" y="1670050"/>
          <p14:tracePt t="76166" x="1752600" y="1714500"/>
          <p14:tracePt t="76183" x="1746250" y="1784350"/>
          <p14:tracePt t="76199" x="1746250" y="1803400"/>
          <p14:tracePt t="76216" x="1746250" y="1828800"/>
          <p14:tracePt t="76233" x="1746250" y="1860550"/>
          <p14:tracePt t="76249" x="1746250" y="1873250"/>
          <p14:tracePt t="76266" x="1746250" y="1885950"/>
          <p14:tracePt t="76301" x="1746250" y="1892300"/>
          <p14:tracePt t="76388" x="1752600" y="1879600"/>
          <p14:tracePt t="76399" x="1752600" y="1866900"/>
          <p14:tracePt t="76400" x="1752600" y="1841500"/>
          <p14:tracePt t="76416" x="1758950" y="1752600"/>
          <p14:tracePt t="76433" x="1758950" y="1676400"/>
          <p14:tracePt t="76449" x="1765300" y="1612900"/>
          <p14:tracePt t="76466" x="1765300" y="1555750"/>
          <p14:tracePt t="76483" x="1771650" y="1466850"/>
          <p14:tracePt t="76499" x="1771650" y="1441450"/>
          <p14:tracePt t="76516" x="1771650" y="1428750"/>
          <p14:tracePt t="76652" x="1771650" y="1435100"/>
          <p14:tracePt t="76666" x="1771650" y="1447800"/>
          <p14:tracePt t="76666" x="1771650" y="1517650"/>
          <p14:tracePt t="76683" x="1771650" y="1562100"/>
          <p14:tracePt t="76699" x="1771650" y="1612900"/>
          <p14:tracePt t="76716" x="1758950" y="1739900"/>
          <p14:tracePt t="76733" x="1758950" y="1765300"/>
          <p14:tracePt t="76749" x="1758950" y="1790700"/>
          <p14:tracePt t="76766" x="1758950" y="1803400"/>
          <p14:tracePt t="76783" x="1752600" y="1816100"/>
          <p14:tracePt t="76908" x="1758950" y="1803400"/>
          <p14:tracePt t="76916" x="1758950" y="1771650"/>
          <p14:tracePt t="76917" x="1765300" y="1720850"/>
          <p14:tracePt t="76933" x="1765300" y="1657350"/>
          <p14:tracePt t="76950" x="1765300" y="1606550"/>
          <p14:tracePt t="76966" x="1765300" y="1543050"/>
          <p14:tracePt t="76983" x="1765300" y="1504950"/>
          <p14:tracePt t="76999" x="1765300" y="1473200"/>
          <p14:tracePt t="77016" x="1765300" y="1454150"/>
          <p14:tracePt t="77033" x="1765300" y="1422400"/>
          <p14:tracePt t="77049" x="1765300" y="1409700"/>
          <p14:tracePt t="77172" x="1765300" y="1435100"/>
          <p14:tracePt t="77183" x="1765300" y="1441450"/>
          <p14:tracePt t="77183" x="1765300" y="1479550"/>
          <p14:tracePt t="77199" x="1765300" y="1517650"/>
          <p14:tracePt t="77216" x="1765300" y="1600200"/>
          <p14:tracePt t="77233" x="1765300" y="1644650"/>
          <p14:tracePt t="77249" x="1758950" y="1701800"/>
          <p14:tracePt t="77266" x="1746250" y="1784350"/>
          <p14:tracePt t="77283" x="1739900" y="1809750"/>
          <p14:tracePt t="77299" x="1739900" y="1822450"/>
          <p14:tracePt t="77316" x="1739900" y="1828800"/>
          <p14:tracePt t="77453" x="1746250" y="1822450"/>
          <p14:tracePt t="77461" x="1746250" y="1816100"/>
          <p14:tracePt t="77467" x="1752600" y="1758950"/>
          <p14:tracePt t="77484" x="1752600" y="1701800"/>
          <p14:tracePt t="77500" x="1752600" y="1651000"/>
          <p14:tracePt t="77517" x="1752600" y="1574800"/>
          <p14:tracePt t="77534" x="1752600" y="1536700"/>
          <p14:tracePt t="77550" x="1752600" y="1511300"/>
          <p14:tracePt t="77567" x="1752600" y="1498600"/>
          <p14:tracePt t="77613" x="1752600" y="1492250"/>
          <p14:tracePt t="77741" x="1758950" y="1498600"/>
          <p14:tracePt t="77749" x="1758950" y="1511300"/>
          <p14:tracePt t="77751" x="1758950" y="1543050"/>
          <p14:tracePt t="77767" x="1758950" y="1600200"/>
          <p14:tracePt t="77784" x="1758950" y="1638300"/>
          <p14:tracePt t="77800" x="1758950" y="1682750"/>
          <p14:tracePt t="77817" x="1758950" y="1746250"/>
          <p14:tracePt t="77834" x="1758950" y="1771650"/>
          <p14:tracePt t="77850" x="1758950" y="1797050"/>
          <p14:tracePt t="77867" x="1758950" y="1809750"/>
          <p14:tracePt t="77884" x="1758950" y="1816100"/>
          <p14:tracePt t="77917" x="1758950" y="1822450"/>
          <p14:tracePt t="78013" x="1758950" y="1797050"/>
          <p14:tracePt t="78021" x="1758950" y="1765300"/>
          <p14:tracePt t="78037" x="1758950" y="1714500"/>
          <p14:tracePt t="78050" x="1758950" y="1663700"/>
          <p14:tracePt t="78067" x="1758950" y="1600200"/>
          <p14:tracePt t="78084" x="1758950" y="1568450"/>
          <p14:tracePt t="78100" x="1758950" y="1543050"/>
          <p14:tracePt t="78117" x="1758950" y="1511300"/>
          <p14:tracePt t="78134" x="1758950" y="1504950"/>
          <p14:tracePt t="78150" x="1758950" y="1498600"/>
          <p14:tracePt t="78167" x="1758950" y="1492250"/>
          <p14:tracePt t="78184" x="1758950" y="1485900"/>
          <p14:tracePt t="78309" x="1765300" y="1504950"/>
          <p14:tracePt t="78317" x="1765300" y="1562100"/>
          <p14:tracePt t="78334" x="1765300" y="1593850"/>
          <p14:tracePt t="78350" x="1765300" y="1625600"/>
          <p14:tracePt t="78367" x="1765300" y="1689100"/>
          <p14:tracePt t="78384" x="1758950" y="1733550"/>
          <p14:tracePt t="78400" x="1758950" y="1765300"/>
          <p14:tracePt t="78417" x="1752600" y="1790700"/>
          <p14:tracePt t="78434" x="1752600" y="1809750"/>
          <p14:tracePt t="78450" x="1752600" y="1816100"/>
          <p14:tracePt t="78467" x="1752600" y="1822450"/>
          <p14:tracePt t="78597" x="1752600" y="1816100"/>
          <p14:tracePt t="78605" x="1752600" y="1790700"/>
          <p14:tracePt t="78619" x="1758950" y="1720850"/>
          <p14:tracePt t="78634" x="1758950" y="1676400"/>
          <p14:tracePt t="78650" x="1758950" y="1638300"/>
          <p14:tracePt t="78667" x="1758950" y="1568450"/>
          <p14:tracePt t="78684" x="1758950" y="1530350"/>
          <p14:tracePt t="78700" x="1758950" y="1511300"/>
          <p14:tracePt t="78717" x="1758950" y="1485900"/>
          <p14:tracePt t="78734" x="1758950" y="1466850"/>
          <p14:tracePt t="78750" x="1758950" y="1460500"/>
          <p14:tracePt t="78767" x="1758950" y="1454150"/>
          <p14:tracePt t="78784" x="1758950" y="1447800"/>
          <p14:tracePt t="78933" x="1765300" y="1466850"/>
          <p14:tracePt t="78941" x="1765300" y="1498600"/>
          <p14:tracePt t="78950" x="1765300" y="1524000"/>
          <p14:tracePt t="78967" x="1765300" y="1555750"/>
          <p14:tracePt t="78984" x="1765300" y="1606550"/>
          <p14:tracePt t="79000" x="1765300" y="1625600"/>
          <p14:tracePt t="79017" x="1765300" y="1657350"/>
          <p14:tracePt t="79034" x="1765300" y="1695450"/>
          <p14:tracePt t="79050" x="1765300" y="1720850"/>
          <p14:tracePt t="79067" x="1765300" y="1739900"/>
          <p14:tracePt t="79084" x="1758950" y="1765300"/>
          <p14:tracePt t="79101" x="1752600" y="1790700"/>
          <p14:tracePt t="79117" x="1752600" y="1803400"/>
          <p14:tracePt t="79134" x="1752600" y="1809750"/>
          <p14:tracePt t="79293" x="1758950" y="1790700"/>
          <p14:tracePt t="79301" x="1758950" y="1778000"/>
          <p14:tracePt t="79302" x="1758950" y="1758950"/>
          <p14:tracePt t="79317" x="1765300" y="1682750"/>
          <p14:tracePt t="79334" x="1765300" y="1619250"/>
          <p14:tracePt t="79350" x="1765300" y="1593850"/>
          <p14:tracePt t="79367" x="1765300" y="1574800"/>
          <p14:tracePt t="79384" x="1765300" y="1555750"/>
          <p14:tracePt t="79400" x="1765300" y="1530350"/>
          <p14:tracePt t="79417" x="1765300" y="1511300"/>
          <p14:tracePt t="79434" x="1765300" y="1498600"/>
          <p14:tracePt t="79450" x="1765300" y="1492250"/>
          <p14:tracePt t="79467" x="1765300" y="1485900"/>
          <p14:tracePt t="79629" x="1765300" y="1492250"/>
          <p14:tracePt t="79637" x="1765300" y="1524000"/>
          <p14:tracePt t="79650" x="1758950" y="1612900"/>
          <p14:tracePt t="79667" x="1746250" y="1670050"/>
          <p14:tracePt t="79684" x="1739900" y="1714500"/>
          <p14:tracePt t="79700" x="1733550" y="1752600"/>
          <p14:tracePt t="79717" x="1733550" y="1771650"/>
          <p14:tracePt t="79734" x="1733550" y="1778000"/>
          <p14:tracePt t="79773" x="1733550" y="1784350"/>
          <p14:tracePt t="79909" x="1739900" y="1784350"/>
          <p14:tracePt t="79918" x="1746250" y="1765300"/>
          <p14:tracePt t="79937" x="1746250" y="1746250"/>
          <p14:tracePt t="79950" x="1752600" y="1689100"/>
          <p14:tracePt t="79967" x="1752600" y="1644650"/>
          <p14:tracePt t="79984" x="1752600" y="1612900"/>
          <p14:tracePt t="80000" x="1758950" y="1581150"/>
          <p14:tracePt t="80017" x="1758950" y="1530350"/>
          <p14:tracePt t="80034" x="1758950" y="1517650"/>
          <p14:tracePt t="80050" x="1758950" y="1492250"/>
          <p14:tracePt t="80067" x="1758950" y="1473200"/>
          <p14:tracePt t="80084" x="1758950" y="1460500"/>
          <p14:tracePt t="80100" x="1758950" y="1447800"/>
          <p14:tracePt t="80100" x="1758950" y="1441450"/>
          <p14:tracePt t="80118" x="1758950" y="1435100"/>
          <p14:tracePt t="80134" x="1758950" y="1422400"/>
          <p14:tracePt t="80150" x="1758950" y="1416050"/>
          <p14:tracePt t="80301" x="1758950" y="1441450"/>
          <p14:tracePt t="80309" x="1758950" y="1460500"/>
          <p14:tracePt t="80317" x="1758950" y="1543050"/>
          <p14:tracePt t="80334" x="1758950" y="1587500"/>
          <p14:tracePt t="80350" x="1758950" y="1619250"/>
          <p14:tracePt t="80367" x="1758950" y="1644650"/>
          <p14:tracePt t="80384" x="1758950" y="1695450"/>
          <p14:tracePt t="80400" x="1758950" y="1714500"/>
          <p14:tracePt t="80417" x="1758950" y="1739900"/>
          <p14:tracePt t="80434" x="1758950" y="1765300"/>
          <p14:tracePt t="80450" x="1758950" y="1784350"/>
          <p14:tracePt t="80467" x="1758950" y="1797050"/>
          <p14:tracePt t="80483" x="1758950" y="1809750"/>
          <p14:tracePt t="80500" x="1758950" y="1816100"/>
          <p14:tracePt t="80517" x="1758950" y="1822450"/>
          <p14:tracePt t="80653" x="1765300" y="1816100"/>
          <p14:tracePt t="80661" x="1765300" y="1809750"/>
          <p14:tracePt t="80669" x="1771650" y="1797050"/>
          <p14:tracePt t="80683" x="1771650" y="1752600"/>
          <p14:tracePt t="80700" x="1771650" y="1727200"/>
          <p14:tracePt t="80700" x="1771650" y="1708150"/>
          <p14:tracePt t="80717" x="1771650" y="1676400"/>
          <p14:tracePt t="80733" x="1771650" y="1612900"/>
          <p14:tracePt t="80750" x="1771650" y="1581150"/>
          <p14:tracePt t="80767" x="1771650" y="1555750"/>
          <p14:tracePt t="80783" x="1771650" y="1524000"/>
          <p14:tracePt t="80800" x="1771650" y="1504950"/>
          <p14:tracePt t="80817" x="1771650" y="1492250"/>
          <p14:tracePt t="80833" x="1771650" y="1479550"/>
          <p14:tracePt t="80850" x="1771650" y="1473200"/>
          <p14:tracePt t="80867" x="1771650" y="1466850"/>
          <p14:tracePt t="80901" x="1771650" y="1460500"/>
          <p14:tracePt t="80925" x="1771650" y="1454150"/>
          <p14:tracePt t="80933" x="1771650" y="1447800"/>
          <p14:tracePt t="81045" x="1771650" y="1454150"/>
          <p14:tracePt t="81053" x="1771650" y="1485900"/>
          <p14:tracePt t="81067" x="1771650" y="1517650"/>
          <p14:tracePt t="81084" x="1771650" y="1543050"/>
          <p14:tracePt t="81100" x="1771650" y="1593850"/>
          <p14:tracePt t="81117" x="1778000" y="1625600"/>
          <p14:tracePt t="81134" x="1778000" y="1651000"/>
          <p14:tracePt t="81150" x="1778000" y="1682750"/>
          <p14:tracePt t="81167" x="1778000" y="1720850"/>
          <p14:tracePt t="81184" x="1778000" y="1739900"/>
          <p14:tracePt t="81200" x="1778000" y="1752600"/>
          <p14:tracePt t="81217" x="1778000" y="1758950"/>
          <p14:tracePt t="81233" x="1778000" y="1765300"/>
          <p14:tracePt t="81333" x="1784350" y="1765300"/>
          <p14:tracePt t="81350" x="1784350" y="1758950"/>
          <p14:tracePt t="81367" x="1784350" y="1739900"/>
          <p14:tracePt t="81367" x="1784350" y="1701800"/>
          <p14:tracePt t="81384" x="1784350" y="1638300"/>
          <p14:tracePt t="81400" x="1784350" y="1581150"/>
          <p14:tracePt t="81417" x="1784350" y="1498600"/>
          <p14:tracePt t="81433" x="1784350" y="1473200"/>
          <p14:tracePt t="81450" x="1784350" y="1460500"/>
          <p14:tracePt t="81467" x="1784350" y="1447800"/>
          <p14:tracePt t="81664" x="0" y="0"/>
        </p14:tracePtLst>
        <p14:tracePtLst>
          <p14:tracePt t="82996" x="3765550" y="1765300"/>
          <p14:tracePt t="83021" x="3771900" y="1758950"/>
          <p14:tracePt t="83053" x="3771900" y="1752600"/>
          <p14:tracePt t="83069" x="3771900" y="1746250"/>
          <p14:tracePt t="83085" x="3771900" y="1733550"/>
          <p14:tracePt t="83101" x="3771900" y="1727200"/>
          <p14:tracePt t="83117" x="3771900" y="1701800"/>
          <p14:tracePt t="83150" x="3771900" y="1695450"/>
          <p14:tracePt t="83151" x="3771900" y="1682750"/>
          <p14:tracePt t="83173" x="3771900" y="1657350"/>
          <p14:tracePt t="83189" x="3771900" y="1644650"/>
          <p14:tracePt t="83205" x="3771900" y="1631950"/>
          <p14:tracePt t="83221" x="3771900" y="1619250"/>
          <p14:tracePt t="83250" x="3771900" y="1612900"/>
          <p14:tracePt t="83357" x="3771900" y="1619250"/>
          <p14:tracePt t="83365" x="3771900" y="1676400"/>
          <p14:tracePt t="83365" x="3771900" y="1695450"/>
          <p14:tracePt t="83373" x="3771900" y="1708150"/>
          <p14:tracePt t="83383" x="3771900" y="1739900"/>
          <p14:tracePt t="83400" x="3771900" y="1771650"/>
          <p14:tracePt t="83417" x="3771900" y="1790700"/>
          <p14:tracePt t="83433" x="3771900" y="1797050"/>
          <p14:tracePt t="83533" x="3771900" y="1790700"/>
          <p14:tracePt t="83534" x="3771900" y="1765300"/>
          <p14:tracePt t="83550" x="3771900" y="1689100"/>
          <p14:tracePt t="83567" x="3771900" y="1638300"/>
          <p14:tracePt t="83583" x="3771900" y="1606550"/>
          <p14:tracePt t="83600" x="3771900" y="1587500"/>
          <p14:tracePt t="83617" x="3771900" y="1581150"/>
          <p14:tracePt t="83725" x="3771900" y="1587500"/>
          <p14:tracePt t="83733" x="3778250" y="1619250"/>
          <p14:tracePt t="83734" x="3784600" y="1657350"/>
          <p14:tracePt t="83750" x="3790950" y="1695450"/>
          <p14:tracePt t="83767" x="3790950" y="1727200"/>
          <p14:tracePt t="83783" x="3797300" y="1790700"/>
          <p14:tracePt t="83800" x="3803650" y="1803400"/>
          <p14:tracePt t="83817" x="3810000" y="1828800"/>
          <p14:tracePt t="83834" x="3810000" y="1835150"/>
          <p14:tracePt t="83850" x="3810000" y="1841500"/>
          <p14:tracePt t="83941" x="3810000" y="1835150"/>
          <p14:tracePt t="83949" x="3816350" y="1809750"/>
          <p14:tracePt t="83952" x="3816350" y="1778000"/>
          <p14:tracePt t="83967" x="3816350" y="1739900"/>
          <p14:tracePt t="83983" x="3816350" y="1695450"/>
          <p14:tracePt t="84000" x="3816350" y="1682750"/>
          <p14:tracePt t="84117" x="3816350" y="1695450"/>
          <p14:tracePt t="84125" x="3816350" y="1714500"/>
          <p14:tracePt t="84141" x="3816350" y="1746250"/>
          <p14:tracePt t="84150" x="3816350" y="1784350"/>
          <p14:tracePt t="84167" x="3816350" y="1797050"/>
          <p14:tracePt t="84184" x="3816350" y="1803400"/>
          <p14:tracePt t="84261" x="3816350" y="1758950"/>
          <p14:tracePt t="84269" x="3810000" y="1644650"/>
          <p14:tracePt t="84284" x="3803650" y="1568450"/>
          <p14:tracePt t="84300" x="3797300" y="1517650"/>
          <p14:tracePt t="84317" x="3790950" y="1511300"/>
          <p14:tracePt t="84397" x="3790950" y="1524000"/>
          <p14:tracePt t="84402" x="3790950" y="1574800"/>
          <p14:tracePt t="84417" x="3797300" y="1606550"/>
          <p14:tracePt t="84434" x="3803650" y="1638300"/>
          <p14:tracePt t="84450" x="3803650" y="1670050"/>
          <p14:tracePt t="84467" x="3803650" y="1676400"/>
          <p14:tracePt t="84483" x="3803650" y="1682750"/>
          <p14:tracePt t="84557" x="3803650" y="1676400"/>
          <p14:tracePt t="84562" x="3803650" y="1663700"/>
          <p14:tracePt t="84567" x="3803650" y="1631950"/>
          <p14:tracePt t="84583" x="3803650" y="1587500"/>
          <p14:tracePt t="84600" x="3803650" y="1574800"/>
          <p14:tracePt t="84677" x="3803650" y="1581150"/>
          <p14:tracePt t="84700" x="3803650" y="1587500"/>
          <p14:tracePt t="84700" x="3803650" y="1638300"/>
          <p14:tracePt t="84717" x="3803650" y="1663700"/>
          <p14:tracePt t="84733" x="3803650" y="1682750"/>
          <p14:tracePt t="84829" x="3803650" y="1676400"/>
          <p14:tracePt t="84837" x="3803650" y="1657350"/>
          <p14:tracePt t="84852" x="3803650" y="1644650"/>
          <p14:tracePt t="84917" x="0" y="0"/>
        </p14:tracePtLst>
        <p14:tracePtLst>
          <p14:tracePt t="106550" x="7747000" y="4762500"/>
          <p14:tracePt t="106684" x="7747000" y="4775200"/>
          <p14:tracePt t="106701" x="7747000" y="4806950"/>
          <p14:tracePt t="106708" x="7747000" y="4851400"/>
          <p14:tracePt t="106724" x="7747000" y="4972050"/>
          <p14:tracePt t="106740" x="7747000" y="5060950"/>
          <p14:tracePt t="106756" x="7753350" y="5149850"/>
          <p14:tracePt t="106772" x="7766050" y="5283200"/>
          <p14:tracePt t="106788" x="7772400" y="5346700"/>
          <p14:tracePt t="106801" x="7778750" y="5416550"/>
          <p14:tracePt t="106820" x="7785100" y="5480050"/>
          <p14:tracePt t="106836" x="7791450" y="5632450"/>
          <p14:tracePt t="106852" x="7797800" y="5734050"/>
          <p14:tracePt t="106868" x="7804150" y="5835650"/>
          <p14:tracePt t="106868" x="7804150" y="5873750"/>
          <p14:tracePt t="106884" x="7804150" y="5949950"/>
          <p14:tracePt t="106908" x="7816850" y="6045200"/>
          <p14:tracePt t="106918" x="7816850" y="6089650"/>
          <p14:tracePt t="106940" x="7816850" y="6127750"/>
          <p14:tracePt t="106956" x="7816850" y="6223000"/>
          <p14:tracePt t="106972" x="7816850" y="6267450"/>
          <p14:tracePt t="106985" x="7816850" y="6318250"/>
          <p14:tracePt t="107001" x="7816850" y="6356350"/>
          <p14:tracePt t="107018" x="7816850" y="6394450"/>
          <p14:tracePt t="107034" x="7816850" y="6426200"/>
          <p14:tracePt t="107051" x="7816850" y="6483350"/>
          <p14:tracePt t="107068" x="7804150" y="6591300"/>
          <p14:tracePt t="107068" x="7804150" y="6610350"/>
          <p14:tracePt t="107084" x="7797800" y="6642100"/>
          <p14:tracePt t="107101" x="7797800" y="6648450"/>
          <p14:tracePt t="107118" x="7797800" y="6661150"/>
          <p14:tracePt t="107284" x="7778750" y="6661150"/>
          <p14:tracePt t="107292" x="7740650" y="6661150"/>
          <p14:tracePt t="107301" x="7632700" y="6661150"/>
          <p14:tracePt t="107318" x="7543800" y="6661150"/>
          <p14:tracePt t="107334" x="7429500" y="6648450"/>
          <p14:tracePt t="107351" x="7289800" y="6635750"/>
          <p14:tracePt t="107368" x="6991350" y="6623050"/>
          <p14:tracePt t="107384" x="6832600" y="6629400"/>
          <p14:tracePt t="107401" x="6654800" y="6635750"/>
          <p14:tracePt t="107417" x="6496050" y="6642100"/>
          <p14:tracePt t="107434" x="6197600" y="6667500"/>
          <p14:tracePt t="107451" x="6076950" y="6673850"/>
          <p14:tracePt t="107468" x="5911850" y="6673850"/>
          <p14:tracePt t="107484" x="5715000" y="6673850"/>
          <p14:tracePt t="107501" x="5600700" y="6661150"/>
          <p14:tracePt t="107518" x="5486400" y="6654800"/>
          <p14:tracePt t="107534" x="5365750" y="6654800"/>
          <p14:tracePt t="107551" x="5137150" y="6654800"/>
          <p14:tracePt t="107568" x="5010150" y="6654800"/>
          <p14:tracePt t="107584" x="4876800" y="6654800"/>
          <p14:tracePt t="107601" x="4743450" y="6654800"/>
          <p14:tracePt t="107618" x="4470400" y="6680200"/>
          <p14:tracePt t="107634" x="4305300" y="6692900"/>
          <p14:tracePt t="107651" x="4127500" y="6699250"/>
          <p14:tracePt t="107667" x="3924300" y="6705600"/>
          <p14:tracePt t="107667" x="3587750" y="6718300"/>
          <p14:tracePt t="107684" x="3403600" y="6743700"/>
          <p14:tracePt t="107701" x="3244850" y="6762750"/>
          <p14:tracePt t="107718" x="3092450" y="6769100"/>
          <p14:tracePt t="107734" x="2819400" y="6769100"/>
          <p14:tracePt t="107751" x="2660650" y="6762750"/>
          <p14:tracePt t="107767" x="2533650" y="6762750"/>
          <p14:tracePt t="107784" x="2413000" y="6762750"/>
          <p14:tracePt t="107801" x="2235200" y="6762750"/>
          <p14:tracePt t="107818" x="2127250" y="6762750"/>
          <p14:tracePt t="107834" x="2000250" y="6762750"/>
          <p14:tracePt t="107851" x="1657350" y="6724650"/>
          <p14:tracePt t="107867" x="1492250" y="6718300"/>
          <p14:tracePt t="107867" x="1416050" y="6718300"/>
          <p14:tracePt t="107884" x="1276350" y="6718300"/>
          <p14:tracePt t="107901" x="1136650" y="6711950"/>
          <p14:tracePt t="107918" x="914400" y="6680200"/>
          <p14:tracePt t="107934" x="812800" y="6654800"/>
          <p14:tracePt t="107951" x="723900" y="6642100"/>
          <p14:tracePt t="107968" x="679450" y="6635750"/>
          <p14:tracePt t="107984" x="666750" y="6629400"/>
          <p14:tracePt t="108001" x="654050" y="6623050"/>
          <p14:tracePt t="108018" x="641350" y="6623050"/>
          <p14:tracePt t="108034" x="584200" y="6616700"/>
          <p14:tracePt t="108051" x="539750" y="6610350"/>
          <p14:tracePt t="108068" x="495300" y="6610350"/>
          <p14:tracePt t="108084" x="425450" y="6610350"/>
          <p14:tracePt t="108101" x="355600" y="6604000"/>
          <p14:tracePt t="108117" x="323850" y="6604000"/>
          <p14:tracePt t="108134" x="285750" y="6604000"/>
          <p14:tracePt t="108151" x="222250" y="6604000"/>
          <p14:tracePt t="108168" x="177800" y="6604000"/>
          <p14:tracePt t="108184" x="146050" y="6604000"/>
          <p14:tracePt t="108201" x="133350" y="6604000"/>
          <p14:tracePt t="108217" x="114300" y="6604000"/>
          <p14:tracePt t="108234" x="101600" y="6604000"/>
          <p14:tracePt t="108251" x="88900" y="6597650"/>
          <p14:tracePt t="108284" x="82550" y="6597650"/>
          <p14:tracePt t="108396" x="82550" y="6591300"/>
          <p14:tracePt t="108417" x="82550" y="6584950"/>
          <p14:tracePt t="108419" x="82550" y="6553200"/>
          <p14:tracePt t="108434" x="82550" y="6527800"/>
          <p14:tracePt t="108451" x="82550" y="6483350"/>
          <p14:tracePt t="108468" x="82550" y="6381750"/>
          <p14:tracePt t="108468" x="82550" y="6337300"/>
          <p14:tracePt t="108484" x="88900" y="6254750"/>
          <p14:tracePt t="108501" x="95250" y="6184900"/>
          <p14:tracePt t="108518" x="95250" y="6115050"/>
          <p14:tracePt t="108534" x="101600" y="5988050"/>
          <p14:tracePt t="108551" x="101600" y="5918200"/>
          <p14:tracePt t="108567" x="101600" y="5848350"/>
          <p14:tracePt t="108584" x="101600" y="5784850"/>
          <p14:tracePt t="108601" x="101600" y="5683250"/>
          <p14:tracePt t="108618" x="101600" y="5613400"/>
          <p14:tracePt t="108634" x="101600" y="5549900"/>
          <p14:tracePt t="108651" x="101600" y="5486400"/>
          <p14:tracePt t="108667" x="101600" y="5378450"/>
          <p14:tracePt t="108667" x="101600" y="5340350"/>
          <p14:tracePt t="108684" x="101600" y="5270500"/>
          <p14:tracePt t="108701" x="101600" y="5213350"/>
          <p14:tracePt t="108718" x="101600" y="5162550"/>
          <p14:tracePt t="108734" x="101600" y="5130800"/>
          <p14:tracePt t="108751" x="101600" y="5105400"/>
          <p14:tracePt t="108767" x="101600" y="5080000"/>
          <p14:tracePt t="108784" x="101600" y="5067300"/>
          <p14:tracePt t="108801" x="101600" y="5054600"/>
          <p14:tracePt t="108818" x="101600" y="5041900"/>
          <p14:tracePt t="108834" x="101600" y="5029200"/>
          <p14:tracePt t="108851" x="101600" y="5010150"/>
          <p14:tracePt t="108867" x="101600" y="4991100"/>
          <p14:tracePt t="108867" x="101600" y="4984750"/>
          <p14:tracePt t="108884" x="101600" y="4972050"/>
          <p14:tracePt t="108924" x="107950" y="4965700"/>
          <p14:tracePt t="108940" x="114300" y="4965700"/>
          <p14:tracePt t="108948" x="114300" y="4959350"/>
          <p14:tracePt t="108956" x="139700" y="4946650"/>
          <p14:tracePt t="108968" x="152400" y="4933950"/>
          <p14:tracePt t="108984" x="165100" y="4927600"/>
          <p14:tracePt t="109001" x="184150" y="4921250"/>
          <p14:tracePt t="109018" x="215900" y="4902200"/>
          <p14:tracePt t="109034" x="247650" y="4902200"/>
          <p14:tracePt t="109051" x="292100" y="4889500"/>
          <p14:tracePt t="109067" x="444500" y="4870450"/>
          <p14:tracePt t="109084" x="622300" y="4845050"/>
          <p14:tracePt t="109101" x="762000" y="4838700"/>
          <p14:tracePt t="109117" x="1022350" y="4832350"/>
          <p14:tracePt t="109134" x="1181100" y="4832350"/>
          <p14:tracePt t="109151" x="1352550" y="4832350"/>
          <p14:tracePt t="109168" x="1543050" y="4832350"/>
          <p14:tracePt t="109184" x="1898650" y="4864100"/>
          <p14:tracePt t="109201" x="2120900" y="4870450"/>
          <p14:tracePt t="109217" x="2355850" y="4876800"/>
          <p14:tracePt t="109234" x="2590800" y="4883150"/>
          <p14:tracePt t="109251" x="3067050" y="4883150"/>
          <p14:tracePt t="109267" x="3327400" y="4883150"/>
          <p14:tracePt t="109284" x="3498850" y="4883150"/>
          <p14:tracePt t="109301" x="3822700" y="4864100"/>
          <p14:tracePt t="109317" x="3937000" y="4857750"/>
          <p14:tracePt t="109334" x="4165600" y="4832350"/>
          <p14:tracePt t="109351" x="4368800" y="4819650"/>
          <p14:tracePt t="109367" x="4711700" y="4813300"/>
          <p14:tracePt t="109384" x="4889500" y="4813300"/>
          <p14:tracePt t="109401" x="5054600" y="4826000"/>
          <p14:tracePt t="109417" x="5207000" y="4838700"/>
          <p14:tracePt t="109434" x="5480050" y="4870450"/>
          <p14:tracePt t="109451" x="5607050" y="4876800"/>
          <p14:tracePt t="109467" x="5810250" y="4876800"/>
          <p14:tracePt t="109484" x="6102350" y="4883150"/>
          <p14:tracePt t="109501" x="6267450" y="4908550"/>
          <p14:tracePt t="109518" x="6445250" y="4921250"/>
          <p14:tracePt t="109534" x="6610350" y="4927600"/>
          <p14:tracePt t="109551" x="6915150" y="4953000"/>
          <p14:tracePt t="109567" x="7067550" y="4959350"/>
          <p14:tracePt t="109584" x="7207250" y="4959350"/>
          <p14:tracePt t="109601" x="7346950" y="4959350"/>
          <p14:tracePt t="109617" x="7569200" y="4953000"/>
          <p14:tracePt t="109634" x="7620000" y="4946650"/>
          <p14:tracePt t="109651" x="7708900" y="4933950"/>
          <p14:tracePt t="109667" x="7823200" y="4921250"/>
          <p14:tracePt t="109684" x="7886700" y="4908550"/>
          <p14:tracePt t="109701" x="7931150" y="4902200"/>
          <p14:tracePt t="109717" x="7956550" y="4902200"/>
          <p14:tracePt t="109734" x="8007350" y="4902200"/>
          <p14:tracePt t="109751" x="8020050" y="4902200"/>
          <p14:tracePt t="109767" x="8032750" y="4902200"/>
          <p14:tracePt t="109784" x="8039100" y="4902200"/>
          <p14:tracePt t="109801" x="8051800" y="4902200"/>
          <p14:tracePt t="109997" x="0" y="0"/>
        </p14:tracePtLst>
        <p14:tracePtLst>
          <p14:tracePt t="187558" x="7175500" y="5314950"/>
          <p14:tracePt t="187740" x="7169150" y="5314950"/>
          <p14:tracePt t="187748" x="7137400" y="5314950"/>
          <p14:tracePt t="187756" x="7112000" y="5314950"/>
          <p14:tracePt t="187772" x="7073900" y="5314950"/>
          <p14:tracePt t="187805" x="7035800" y="5321300"/>
          <p14:tracePt t="187822" x="6978650" y="5327650"/>
          <p14:tracePt t="187828" x="6940550" y="5334000"/>
          <p14:tracePt t="187844" x="6902450" y="5340350"/>
          <p14:tracePt t="187860" x="6870700" y="5340350"/>
          <p14:tracePt t="187876" x="6858000" y="5340350"/>
          <p14:tracePt t="187892" x="6845300" y="5340350"/>
          <p14:tracePt t="187908" x="6813550" y="5346700"/>
          <p14:tracePt t="187924" x="6743700" y="5359400"/>
          <p14:tracePt t="187938" x="6711950" y="5359400"/>
          <p14:tracePt t="187956" x="6680200" y="5359400"/>
          <p14:tracePt t="187972" x="6623050" y="5359400"/>
          <p14:tracePt t="187988" x="6604000" y="5365750"/>
          <p14:tracePt t="188005" x="6597650" y="5365750"/>
          <p14:tracePt t="188148" x="6635750" y="5365750"/>
          <p14:tracePt t="188156" x="6699250" y="5365750"/>
          <p14:tracePt t="188172" x="6845300" y="5365750"/>
          <p14:tracePt t="188188" x="6902450" y="5365750"/>
          <p14:tracePt t="188205" x="6946900" y="5365750"/>
          <p14:tracePt t="188222" x="7010400" y="5353050"/>
          <p14:tracePt t="188238" x="7029450" y="5353050"/>
          <p14:tracePt t="188255" x="7035800" y="5353050"/>
          <p14:tracePt t="188348" x="7016750" y="5353050"/>
          <p14:tracePt t="188354" x="6978650" y="5353050"/>
          <p14:tracePt t="188372" x="6921500" y="5365750"/>
          <p14:tracePt t="188389" x="6877050" y="5365750"/>
          <p14:tracePt t="188405" x="6819900" y="5372100"/>
          <p14:tracePt t="188422" x="6800850" y="5372100"/>
          <p14:tracePt t="188508" x="6813550" y="5372100"/>
          <p14:tracePt t="188522" x="6826250" y="5372100"/>
          <p14:tracePt t="188522" x="6870700" y="5372100"/>
          <p14:tracePt t="188538" x="6978650" y="5372100"/>
          <p14:tracePt t="188555" x="7054850" y="5372100"/>
          <p14:tracePt t="188572" x="7143750" y="5372100"/>
          <p14:tracePt t="188589" x="7156450" y="5372100"/>
          <p14:tracePt t="188652" x="7150100" y="5372100"/>
          <p14:tracePt t="188660" x="7073900" y="5372100"/>
          <p14:tracePt t="188676" x="6972300" y="5372100"/>
          <p14:tracePt t="188688" x="6845300" y="5365750"/>
          <p14:tracePt t="188705" x="6711950" y="5353050"/>
          <p14:tracePt t="188722" x="6540500" y="5346700"/>
          <p14:tracePt t="188738" x="6521450" y="5346700"/>
          <p14:tracePt t="188804" x="6540500" y="5346700"/>
          <p14:tracePt t="188805" x="6604000" y="5346700"/>
          <p14:tracePt t="188822" x="6718300" y="5346700"/>
          <p14:tracePt t="188838" x="7016750" y="5353050"/>
          <p14:tracePt t="188855" x="7175500" y="5353050"/>
          <p14:tracePt t="188872" x="7283450" y="5353050"/>
          <p14:tracePt t="188888" x="7321550" y="5353050"/>
          <p14:tracePt t="188932" x="7308850" y="5353050"/>
          <p14:tracePt t="188940" x="7289800" y="5353050"/>
          <p14:tracePt t="188941" x="7245350" y="5353050"/>
          <p14:tracePt t="188955" x="7124700" y="5353050"/>
          <p14:tracePt t="188972" x="6807200" y="5353050"/>
          <p14:tracePt t="188988" x="6692900" y="5353050"/>
          <p14:tracePt t="189005" x="6623050" y="5353050"/>
          <p14:tracePt t="189022" x="6610350" y="5353050"/>
          <p14:tracePt t="189092" x="6623050" y="5353050"/>
          <p14:tracePt t="189094" x="6635750" y="5353050"/>
          <p14:tracePt t="189105" x="6673850" y="5353050"/>
          <p14:tracePt t="189122" x="6718300" y="5353050"/>
          <p14:tracePt t="189139" x="6813550" y="5353050"/>
          <p14:tracePt t="189155" x="6858000" y="5353050"/>
          <p14:tracePt t="189172" x="6877050" y="5353050"/>
          <p14:tracePt t="189356" x="6851650" y="5353050"/>
          <p14:tracePt t="189364" x="6838950" y="5353050"/>
          <p14:tracePt t="189372" x="6769100" y="5353050"/>
          <p14:tracePt t="189388" x="6731000" y="5353050"/>
          <p14:tracePt t="189405" x="6667500" y="5353050"/>
          <p14:tracePt t="189422" x="6616700" y="5359400"/>
          <p14:tracePt t="189438" x="6508750" y="5378450"/>
          <p14:tracePt t="189455" x="6457950" y="5384800"/>
          <p14:tracePt t="189472" x="6426200" y="5397500"/>
          <p14:tracePt t="189488" x="6400800" y="5403850"/>
          <p14:tracePt t="189524" x="6400800" y="5410200"/>
          <p14:tracePt t="189540" x="6394450" y="5410200"/>
          <p14:tracePt t="189544" x="6394450" y="5416550"/>
          <p14:tracePt t="189555" x="6394450" y="5422900"/>
          <p14:tracePt t="189572" x="6394450" y="5435600"/>
          <p14:tracePt t="189588" x="6394450" y="5441950"/>
          <p14:tracePt t="189605" x="6388100" y="5467350"/>
          <p14:tracePt t="189622" x="6388100" y="5480050"/>
          <p14:tracePt t="189660" x="6381750" y="5486400"/>
          <p14:tracePt t="189672" x="6375400" y="5492750"/>
          <p14:tracePt t="189673" x="6350000" y="5518150"/>
          <p14:tracePt t="189688" x="6330950" y="5530850"/>
          <p14:tracePt t="189705" x="6324600" y="5537200"/>
          <p14:tracePt t="189722" x="6311900" y="5543550"/>
          <p14:tracePt t="189738" x="6280150" y="5549900"/>
          <p14:tracePt t="189755" x="6261100" y="5556250"/>
          <p14:tracePt t="189772" x="6229350" y="5556250"/>
          <p14:tracePt t="189788" x="6191250" y="5556250"/>
          <p14:tracePt t="189805" x="6172200" y="5556250"/>
          <p14:tracePt t="189822" x="6165850" y="5556250"/>
          <p14:tracePt t="189940" x="6159500" y="5556250"/>
          <p14:tracePt t="189948" x="6146800" y="5568950"/>
          <p14:tracePt t="189955" x="6121400" y="5594350"/>
          <p14:tracePt t="189955" x="6115050" y="5600700"/>
          <p14:tracePt t="189972" x="6089650" y="5632450"/>
          <p14:tracePt t="189988" x="6083300" y="5638800"/>
          <p14:tracePt t="190005" x="6083300" y="5651500"/>
          <p14:tracePt t="190022" x="6070600" y="5657850"/>
          <p14:tracePt t="190038" x="6051550" y="5670550"/>
          <p14:tracePt t="190055" x="6038850" y="5676900"/>
          <p14:tracePt t="190072" x="6032500" y="5683250"/>
          <p14:tracePt t="190088" x="6019800" y="5683250"/>
          <p14:tracePt t="190105" x="6013450" y="5683250"/>
          <p14:tracePt t="190122" x="6007100" y="5683250"/>
          <p14:tracePt t="190138" x="6000750" y="5664200"/>
          <p14:tracePt t="190155" x="5994400" y="5645150"/>
          <p14:tracePt t="190172" x="5981700" y="5568950"/>
          <p14:tracePt t="190188" x="5981700" y="5530850"/>
          <p14:tracePt t="190205" x="5975350" y="5499100"/>
          <p14:tracePt t="190222" x="5962650" y="5473700"/>
          <p14:tracePt t="190238" x="5962650" y="5467350"/>
          <p14:tracePt t="190255" x="5956300" y="5467350"/>
          <p14:tracePt t="190292" x="5949950" y="5467350"/>
          <p14:tracePt t="190308" x="5943600" y="5467350"/>
          <p14:tracePt t="190316" x="5937250" y="5467350"/>
          <p14:tracePt t="190322" x="5930900" y="5467350"/>
          <p14:tracePt t="190338" x="5880100" y="5492750"/>
          <p14:tracePt t="190355" x="5842000" y="5524500"/>
          <p14:tracePt t="190372" x="5791200" y="5556250"/>
          <p14:tracePt t="190388" x="5765800" y="5575300"/>
          <p14:tracePt t="190405" x="5721350" y="5594350"/>
          <p14:tracePt t="190422" x="5695950" y="5600700"/>
          <p14:tracePt t="190438" x="5683250" y="5600700"/>
          <p14:tracePt t="190455" x="5657850" y="5607050"/>
          <p14:tracePt t="190472" x="5645150" y="5607050"/>
          <p14:tracePt t="190488" x="5638800" y="5607050"/>
          <p14:tracePt t="190505" x="5626100" y="5594350"/>
          <p14:tracePt t="190522" x="5613400" y="5575300"/>
          <p14:tracePt t="190538" x="5607050" y="5562600"/>
          <p14:tracePt t="190555" x="5600700" y="5549900"/>
          <p14:tracePt t="190572" x="5594350" y="5543550"/>
          <p14:tracePt t="190628" x="5588000" y="5537200"/>
          <p14:tracePt t="190652" x="5581650" y="5537200"/>
          <p14:tracePt t="190660" x="5568950" y="5543550"/>
          <p14:tracePt t="190672" x="5549900" y="5562600"/>
          <p14:tracePt t="190688" x="5537200" y="5575300"/>
          <p14:tracePt t="190705" x="5499100" y="5613400"/>
          <p14:tracePt t="190722" x="5473700" y="5638800"/>
          <p14:tracePt t="190738" x="5454650" y="5664200"/>
          <p14:tracePt t="190755" x="5435600" y="5683250"/>
          <p14:tracePt t="190772" x="5397500" y="5708650"/>
          <p14:tracePt t="190788" x="5378450" y="5715000"/>
          <p14:tracePt t="190805" x="5353050" y="5721350"/>
          <p14:tracePt t="190822" x="5302250" y="5721350"/>
          <p14:tracePt t="190838" x="5276850" y="5721350"/>
          <p14:tracePt t="190855" x="5251450" y="5715000"/>
          <p14:tracePt t="190872" x="5232400" y="5708650"/>
          <p14:tracePt t="190888" x="5194300" y="5689600"/>
          <p14:tracePt t="190905" x="5181600" y="5683250"/>
          <p14:tracePt t="190922" x="5175250" y="5676900"/>
          <p14:tracePt t="190938" x="5168900" y="5670550"/>
          <p14:tracePt t="190955" x="5162550" y="5664200"/>
          <p14:tracePt t="190972" x="5156200" y="5664200"/>
          <p14:tracePt t="190988" x="5156200" y="5657850"/>
          <p14:tracePt t="191108" x="5149850" y="5657850"/>
          <p14:tracePt t="191132" x="5143500" y="5676900"/>
          <p14:tracePt t="191140" x="5130800" y="5702300"/>
          <p14:tracePt t="191155" x="5118100" y="5721350"/>
          <p14:tracePt t="191155" x="5111750" y="5727700"/>
          <p14:tracePt t="191172" x="5099050" y="5734050"/>
          <p14:tracePt t="191188" x="5073650" y="5753100"/>
          <p14:tracePt t="191205" x="5054600" y="5759450"/>
          <p14:tracePt t="191222" x="5029200" y="5765800"/>
          <p14:tracePt t="191238" x="4991100" y="5765800"/>
          <p14:tracePt t="191255" x="4965700" y="5765800"/>
          <p14:tracePt t="191272" x="4946650" y="5765800"/>
          <p14:tracePt t="191288" x="4921250" y="5753100"/>
          <p14:tracePt t="191305" x="4876800" y="5727700"/>
          <p14:tracePt t="191322" x="4864100" y="5708650"/>
          <p14:tracePt t="191338" x="4851400" y="5702300"/>
          <p14:tracePt t="191355" x="4845050" y="5702300"/>
          <p14:tracePt t="191372" x="4838700" y="5689600"/>
          <p14:tracePt t="191388" x="4832350" y="5689600"/>
          <p14:tracePt t="191405" x="4819650" y="5689600"/>
          <p14:tracePt t="191422" x="4781550" y="5702300"/>
          <p14:tracePt t="191438" x="4756150" y="5727700"/>
          <p14:tracePt t="191455" x="4730750" y="5746750"/>
          <p14:tracePt t="191472" x="4705350" y="5772150"/>
          <p14:tracePt t="191488" x="4660900" y="5803900"/>
          <p14:tracePt t="191505" x="4635500" y="5829300"/>
          <p14:tracePt t="191522" x="4610100" y="5842000"/>
          <p14:tracePt t="191538" x="4584700" y="5848350"/>
          <p14:tracePt t="191555" x="4565650" y="5854700"/>
          <p14:tracePt t="191572" x="4559300" y="5854700"/>
          <p14:tracePt t="191588" x="4546600" y="5854700"/>
          <p14:tracePt t="191605" x="4508500" y="5829300"/>
          <p14:tracePt t="191622" x="4476750" y="5803900"/>
          <p14:tracePt t="191638" x="4438650" y="5778500"/>
          <p14:tracePt t="191655" x="4406900" y="5772150"/>
          <p14:tracePt t="191672" x="4375150" y="5765800"/>
          <p14:tracePt t="191688" x="4349750" y="5765800"/>
          <p14:tracePt t="191705" x="4318000" y="5778500"/>
          <p14:tracePt t="191722" x="4279900" y="5803900"/>
          <p14:tracePt t="191739" x="4210050" y="5867400"/>
          <p14:tracePt t="191755" x="4184650" y="5886450"/>
          <p14:tracePt t="191772" x="4165600" y="5892800"/>
          <p14:tracePt t="191788" x="4159250" y="5892800"/>
          <p14:tracePt t="191852" x="4152900" y="5892800"/>
          <p14:tracePt t="191859" x="4140200" y="5892800"/>
          <p14:tracePt t="191871" x="4102100" y="5867400"/>
          <p14:tracePt t="191888" x="4089400" y="5854700"/>
          <p14:tracePt t="191905" x="4070350" y="5854700"/>
          <p14:tracePt t="191922" x="4019550" y="5854700"/>
          <p14:tracePt t="191938" x="4006850" y="5854700"/>
          <p14:tracePt t="191955" x="4000500" y="5854700"/>
          <p14:tracePt t="191972" x="3994150" y="5854700"/>
          <p14:tracePt t="191988" x="3987800" y="5861050"/>
          <p14:tracePt t="192005" x="3975100" y="5867400"/>
          <p14:tracePt t="192022" x="3968750" y="5873750"/>
          <p14:tracePt t="192180" x="3975100" y="5873750"/>
          <p14:tracePt t="192180" x="0" y="0"/>
        </p14:tracePtLst>
        <p14:tracePtLst>
          <p14:tracePt t="195546" x="6553200" y="5930900"/>
          <p14:tracePt t="195732" x="6546850" y="5937250"/>
          <p14:tracePt t="195740" x="6534150" y="5956300"/>
          <p14:tracePt t="195756" x="6527800" y="5975350"/>
          <p14:tracePt t="195756" x="6521450" y="5981700"/>
          <p14:tracePt t="195772" x="6515100" y="6013450"/>
          <p14:tracePt t="195796" x="6508750" y="6032500"/>
          <p14:tracePt t="195805" x="6502400" y="6070600"/>
          <p14:tracePt t="195828" x="6502400" y="6089650"/>
          <p14:tracePt t="195838" x="6502400" y="6115050"/>
          <p14:tracePt t="195855" x="6502400" y="6127750"/>
          <p14:tracePt t="195871" x="6502400" y="6140450"/>
          <p14:tracePt t="195888" x="6502400" y="6146800"/>
          <p14:tracePt t="195905" x="6496050" y="6159500"/>
          <p14:tracePt t="195922" x="6496050" y="6172200"/>
          <p14:tracePt t="195938" x="6496050" y="6191250"/>
          <p14:tracePt t="195955" x="6489700" y="6203950"/>
          <p14:tracePt t="195972" x="6489700" y="6216650"/>
          <p14:tracePt t="196044" x="6489700" y="6223000"/>
          <p14:tracePt t="196068" x="6489700" y="6229350"/>
          <p14:tracePt t="196092" x="6489700" y="6235700"/>
          <p14:tracePt t="196132" x="6489700" y="6242050"/>
          <p14:tracePt t="196156" x="6489700" y="6248400"/>
          <p14:tracePt t="196172" x="6489700" y="6254750"/>
          <p14:tracePt t="196196" x="6496050" y="6254750"/>
          <p14:tracePt t="196212" x="6496050" y="6261100"/>
          <p14:tracePt t="196222" x="6508750" y="6261100"/>
          <p14:tracePt t="196236" x="6515100" y="6261100"/>
          <p14:tracePt t="196238" x="6521450" y="6267450"/>
          <p14:tracePt t="196255" x="6527800" y="6267450"/>
          <p14:tracePt t="196272" x="6534150" y="6273800"/>
          <p14:tracePt t="196288" x="6540500" y="6280150"/>
          <p14:tracePt t="196305" x="6546850" y="6280150"/>
          <p14:tracePt t="196348" x="6553200" y="6280150"/>
          <p14:tracePt t="196396" x="6559550" y="6280150"/>
          <p14:tracePt t="196452" x="6565900" y="6280150"/>
          <p14:tracePt t="196524" x="6565900" y="6273800"/>
          <p14:tracePt t="196538" x="6572250" y="6273800"/>
          <p14:tracePt t="196539" x="6572250" y="6267450"/>
          <p14:tracePt t="196555" x="6578600" y="6261100"/>
          <p14:tracePt t="196572" x="6578600" y="6242050"/>
          <p14:tracePt t="196588" x="6578600" y="6223000"/>
          <p14:tracePt t="196605" x="6578600" y="6197600"/>
          <p14:tracePt t="196621" x="6578600" y="6178550"/>
          <p14:tracePt t="196638" x="6578600" y="6146800"/>
          <p14:tracePt t="196655" x="6578600" y="6127750"/>
          <p14:tracePt t="196672" x="6578600" y="6108700"/>
          <p14:tracePt t="196688" x="6572250" y="6070600"/>
          <p14:tracePt t="196705" x="6565900" y="6045200"/>
          <p14:tracePt t="196722" x="6565900" y="6019800"/>
          <p14:tracePt t="196738" x="6553200" y="5981700"/>
          <p14:tracePt t="196755" x="6534150" y="5905500"/>
          <p14:tracePt t="196771" x="6521450" y="5854700"/>
          <p14:tracePt t="196788" x="6515100" y="5822950"/>
          <p14:tracePt t="196805" x="6508750" y="5784850"/>
          <p14:tracePt t="196822" x="6502400" y="5734050"/>
          <p14:tracePt t="196838" x="6502400" y="5702300"/>
          <p14:tracePt t="196855" x="6502400" y="5676900"/>
          <p14:tracePt t="196871" x="6502400" y="5613400"/>
          <p14:tracePt t="196888" x="6502400" y="5575300"/>
          <p14:tracePt t="196905" x="6502400" y="5549900"/>
          <p14:tracePt t="196922" x="6502400" y="5518150"/>
          <p14:tracePt t="196938" x="6502400" y="5486400"/>
          <p14:tracePt t="196955" x="6502400" y="5473700"/>
          <p14:tracePt t="196971" x="6502400" y="5461000"/>
          <p14:tracePt t="196988" x="6508750" y="5441950"/>
          <p14:tracePt t="197005" x="6515100" y="5435600"/>
          <p14:tracePt t="197022" x="6515100" y="5422900"/>
          <p14:tracePt t="197038" x="6521450" y="5416550"/>
          <p14:tracePt t="197055" x="6521450" y="5403850"/>
          <p14:tracePt t="197140" x="6527800" y="5403850"/>
          <p14:tracePt t="197140" x="6534150" y="5403850"/>
          <p14:tracePt t="197155" x="6546850" y="5410200"/>
          <p14:tracePt t="197172" x="6546850" y="5429250"/>
          <p14:tracePt t="197188" x="6553200" y="5435600"/>
          <p14:tracePt t="197205" x="6553200" y="5441950"/>
          <p14:tracePt t="197222" x="6553200" y="5448300"/>
          <p14:tracePt t="197300" x="6559550" y="5448300"/>
          <p14:tracePt t="197308" x="6572250" y="5435600"/>
          <p14:tracePt t="197316" x="6572250" y="5429250"/>
          <p14:tracePt t="197324" x="6578600" y="5416550"/>
          <p14:tracePt t="200268" x="6572250" y="5416550"/>
          <p14:tracePt t="200281" x="6565900" y="5416550"/>
          <p14:tracePt t="200289" x="6559550" y="5416550"/>
          <p14:tracePt t="200306" x="6553200" y="5416550"/>
          <p14:tracePt t="200323" x="6546850" y="5416550"/>
          <p14:tracePt t="200339" x="6540500" y="5416550"/>
          <p14:tracePt t="200356" x="6534150" y="5416550"/>
          <p14:tracePt t="200404" x="6527800" y="5416550"/>
          <p14:tracePt t="200764" x="6534150" y="5416550"/>
          <p14:tracePt t="200773" x="6546850" y="5416550"/>
          <p14:tracePt t="200789" x="6553200" y="5416550"/>
          <p14:tracePt t="200828" x="6559550" y="5416550"/>
          <p14:tracePt t="200956" x="6565900" y="5416550"/>
          <p14:tracePt t="200996" x="6572250" y="5416550"/>
          <p14:tracePt t="201828" x="6559550" y="5416550"/>
          <p14:tracePt t="201839" x="6521450" y="5416550"/>
          <p14:tracePt t="201839" x="6445250" y="5429250"/>
          <p14:tracePt t="201856" x="6381750" y="5441950"/>
          <p14:tracePt t="201872" x="6292850" y="5454650"/>
          <p14:tracePt t="201889" x="6191250" y="5461000"/>
          <p14:tracePt t="201906" x="6019800" y="5461000"/>
          <p14:tracePt t="201922" x="5911850" y="5467350"/>
          <p14:tracePt t="201939" x="5816600" y="5473700"/>
          <p14:tracePt t="201956" x="5613400" y="5480050"/>
          <p14:tracePt t="201972" x="5524500" y="5486400"/>
          <p14:tracePt t="201989" x="5435600" y="5486400"/>
          <p14:tracePt t="202006" x="5334000" y="5486400"/>
          <p14:tracePt t="202022" x="5137150" y="5486400"/>
          <p14:tracePt t="202039" x="5016500" y="5486400"/>
          <p14:tracePt t="202056" x="4902200" y="5480050"/>
          <p14:tracePt t="202072" x="4787900" y="5480050"/>
          <p14:tracePt t="202089" x="4616450" y="5480050"/>
          <p14:tracePt t="202106" x="4546600" y="5480050"/>
          <p14:tracePt t="202122" x="4470400" y="5480050"/>
          <p14:tracePt t="202139" x="4413250" y="5480050"/>
          <p14:tracePt t="202156" x="4267200" y="5492750"/>
          <p14:tracePt t="202172" x="4210050" y="5505450"/>
          <p14:tracePt t="202189" x="4146550" y="5511800"/>
          <p14:tracePt t="202206" x="4051300" y="5530850"/>
          <p14:tracePt t="202222" x="3994150" y="5543550"/>
          <p14:tracePt t="202239" x="3956050" y="5556250"/>
          <p14:tracePt t="202256" x="3917950" y="5581650"/>
          <p14:tracePt t="202272" x="3898900" y="5600700"/>
          <p14:tracePt t="202289" x="3873500" y="5619750"/>
          <p14:tracePt t="202306" x="3848100" y="5645150"/>
          <p14:tracePt t="202322" x="3822700" y="5670550"/>
          <p14:tracePt t="202339" x="3810000" y="5689600"/>
          <p14:tracePt t="202356" x="3797300" y="5715000"/>
          <p14:tracePt t="202372" x="3790950" y="5740400"/>
          <p14:tracePt t="202389" x="3784600" y="5784850"/>
          <p14:tracePt t="202406" x="3784600" y="5810250"/>
          <p14:tracePt t="202422" x="3784600" y="5829300"/>
          <p14:tracePt t="202439" x="3771900" y="5873750"/>
          <p14:tracePt t="202456" x="3771900" y="5899150"/>
          <p14:tracePt t="202472" x="3765550" y="5924550"/>
          <p14:tracePt t="202489" x="3759200" y="5949950"/>
          <p14:tracePt t="202506" x="3746500" y="6000750"/>
          <p14:tracePt t="202522" x="3740150" y="6019800"/>
          <p14:tracePt t="202539" x="3733800" y="6051550"/>
          <p14:tracePt t="202556" x="3727450" y="6083300"/>
          <p14:tracePt t="202572" x="3721100" y="6127750"/>
          <p14:tracePt t="202589" x="3721100" y="6146800"/>
          <p14:tracePt t="202606" x="3714750" y="6165850"/>
          <p14:tracePt t="202622" x="3714750" y="6197600"/>
          <p14:tracePt t="202639" x="3708400" y="6203950"/>
          <p14:tracePt t="202656" x="3708400" y="6216650"/>
          <p14:tracePt t="202672" x="3702050" y="6223000"/>
          <p14:tracePt t="202689" x="3702050" y="6235700"/>
          <p14:tracePt t="202706" x="3702050" y="6248400"/>
          <p14:tracePt t="202722" x="3695700" y="6261100"/>
          <p14:tracePt t="202739" x="3689350" y="6267450"/>
          <p14:tracePt t="202756" x="3689350" y="6273800"/>
          <p14:tracePt t="203252" x="3689350" y="6267450"/>
          <p14:tracePt t="203364" x="3689350" y="6261100"/>
          <p14:tracePt t="203389" x="3689350" y="6254750"/>
          <p14:tracePt t="203540" x="3683000" y="6261100"/>
          <p14:tracePt t="203548" x="3676650" y="6280150"/>
          <p14:tracePt t="203556" x="3676650" y="6305550"/>
          <p14:tracePt t="203573" x="3663950" y="6318250"/>
          <p14:tracePt t="203676" x="3663950" y="6311900"/>
          <p14:tracePt t="203684" x="3657600" y="6305550"/>
          <p14:tracePt t="203692" x="3651250" y="6280150"/>
          <p14:tracePt t="203706" x="3632200" y="6229350"/>
          <p14:tracePt t="203722" x="3632200" y="6216650"/>
          <p14:tracePt t="203756" x="3632200" y="6210300"/>
          <p14:tracePt t="203845" x="3632200" y="6223000"/>
          <p14:tracePt t="203852" x="3638550" y="6235700"/>
          <p14:tracePt t="203859" x="3638550" y="6254750"/>
          <p14:tracePt t="203872" x="3638550" y="6267450"/>
          <p14:tracePt t="203980" x="3638550" y="6248400"/>
          <p14:tracePt t="203989" x="3638550" y="6235700"/>
          <p14:tracePt t="203989" x="3638550" y="6216650"/>
          <p14:tracePt t="204006" x="3638550" y="6197600"/>
          <p14:tracePt t="204076" x="3638550" y="6203950"/>
          <p14:tracePt t="204078" x="3644900" y="6216650"/>
          <p14:tracePt t="204089" x="3657600" y="6261100"/>
          <p14:tracePt t="204106" x="3663950" y="6267450"/>
          <p14:tracePt t="204123" x="3663950" y="6273800"/>
          <p14:tracePt t="204204" x="3663950" y="6267450"/>
          <p14:tracePt t="204212" x="3663950" y="6248400"/>
          <p14:tracePt t="204222" x="3663950" y="6223000"/>
          <p14:tracePt t="204239" x="3663950" y="6216650"/>
          <p14:tracePt t="204316" x="3663950" y="6229350"/>
          <p14:tracePt t="204324" x="3663950" y="6235700"/>
          <p14:tracePt t="204440" x="0" y="0"/>
        </p14:tracePtLst>
        <p14:tracePtLst>
          <p14:tracePt t="206936" x="7004050" y="5740400"/>
          <p14:tracePt t="207092" x="7010400" y="5734050"/>
          <p14:tracePt t="207100" x="7048500" y="5715000"/>
          <p14:tracePt t="207108" x="7080250" y="5695950"/>
          <p14:tracePt t="207124" x="7137400" y="5676900"/>
          <p14:tracePt t="207140" x="7213600" y="5657850"/>
          <p14:tracePt t="207156" x="7366000" y="5632450"/>
          <p14:tracePt t="207180" x="7410450" y="5613400"/>
          <p14:tracePt t="207196" x="7429500" y="5607050"/>
          <p14:tracePt t="207206" x="7442200" y="5594350"/>
          <p14:tracePt t="207228" x="7448550" y="5581650"/>
          <p14:tracePt t="207244" x="7461250" y="5575300"/>
          <p14:tracePt t="207260" x="7473950" y="5562600"/>
          <p14:tracePt t="207272" x="7499350" y="5543550"/>
          <p14:tracePt t="207292" x="7512050" y="5537200"/>
          <p14:tracePt t="207306" x="7518400" y="5530850"/>
          <p14:tracePt t="207332" x="7524750" y="5530850"/>
          <p14:tracePt t="207564" x="7524750" y="5524500"/>
          <p14:tracePt t="207574" x="7512050" y="5518150"/>
          <p14:tracePt t="207589" x="7505700" y="5511800"/>
          <p14:tracePt t="207606" x="7499350" y="5511800"/>
          <p14:tracePt t="207644" x="7493000" y="5511800"/>
          <p14:tracePt t="207660" x="7480300" y="5511800"/>
          <p14:tracePt t="207672" x="7473950" y="5505450"/>
          <p14:tracePt t="207676" x="7448550" y="5499100"/>
          <p14:tracePt t="207689" x="7423150" y="5499100"/>
          <p14:tracePt t="207706" x="7346950" y="5492750"/>
          <p14:tracePt t="207723" x="7308850" y="5480050"/>
          <p14:tracePt t="207739" x="7264400" y="5473700"/>
          <p14:tracePt t="207739" x="7258050" y="5473700"/>
          <p14:tracePt t="207756" x="7239000" y="5473700"/>
          <p14:tracePt t="207772" x="7175500" y="5467350"/>
          <p14:tracePt t="207789" x="7143750" y="5467350"/>
          <p14:tracePt t="207806" x="7105650" y="5467350"/>
          <p14:tracePt t="207822" x="7048500" y="5467350"/>
          <p14:tracePt t="207839" x="7004050" y="5467350"/>
          <p14:tracePt t="207856" x="6965950" y="5467350"/>
          <p14:tracePt t="207872" x="6927850" y="5467350"/>
          <p14:tracePt t="207889" x="6838950" y="5461000"/>
          <p14:tracePt t="207906" x="6788150" y="5461000"/>
          <p14:tracePt t="207922" x="6743700" y="5461000"/>
          <p14:tracePt t="207939" x="6705600" y="5461000"/>
          <p14:tracePt t="207956" x="6673850" y="5461000"/>
          <p14:tracePt t="207973" x="6648450" y="5461000"/>
          <p14:tracePt t="207989" x="6616700" y="5461000"/>
          <p14:tracePt t="208006" x="6578600" y="5461000"/>
          <p14:tracePt t="208022" x="6572250" y="5461000"/>
          <p14:tracePt t="208039" x="6565900" y="5461000"/>
          <p14:tracePt t="208056" x="6559550" y="5461000"/>
          <p14:tracePt t="208172" x="6565900" y="5486400"/>
          <p14:tracePt t="208180" x="6578600" y="5505450"/>
          <p14:tracePt t="208194" x="6597650" y="5549900"/>
          <p14:tracePt t="208206" x="6604000" y="5568950"/>
          <p14:tracePt t="208222" x="6610350" y="5575300"/>
          <p14:tracePt t="208239" x="6610350" y="5588000"/>
          <p14:tracePt t="208256" x="6616700" y="5594350"/>
          <p14:tracePt t="208272" x="6623050" y="5600700"/>
          <p14:tracePt t="208289" x="6623050" y="5607050"/>
          <p14:tracePt t="208306" x="6629400" y="5613400"/>
          <p14:tracePt t="208322" x="6648450" y="5613400"/>
          <p14:tracePt t="208339" x="6680200" y="5619750"/>
          <p14:tracePt t="208339" x="6699250" y="5626100"/>
          <p14:tracePt t="208356" x="6743700" y="5626100"/>
          <p14:tracePt t="208372" x="6838950" y="5626100"/>
          <p14:tracePt t="208389" x="6883400" y="5626100"/>
          <p14:tracePt t="208406" x="6940550" y="5626100"/>
          <p14:tracePt t="208422" x="6997700" y="5626100"/>
          <p14:tracePt t="208439" x="7118350" y="5626100"/>
          <p14:tracePt t="208456" x="7219950" y="5626100"/>
          <p14:tracePt t="208472" x="7296150" y="5626100"/>
          <p14:tracePt t="208489" x="7359650" y="5626100"/>
          <p14:tracePt t="208506" x="7448550" y="5619750"/>
          <p14:tracePt t="208522" x="7467600" y="5613400"/>
          <p14:tracePt t="208539" x="7493000" y="5600700"/>
          <p14:tracePt t="208556" x="7505700" y="5594350"/>
          <p14:tracePt t="208596" x="7512050" y="5588000"/>
          <p14:tracePt t="208620" x="7518400" y="5588000"/>
          <p14:tracePt t="208628" x="7524750" y="5581650"/>
          <p14:tracePt t="208628" x="7524750" y="5575300"/>
          <p14:tracePt t="208660" x="7524750" y="5568950"/>
          <p14:tracePt t="208668" x="7531100" y="5568950"/>
          <p14:tracePt t="208676" x="7531100" y="5562600"/>
          <p14:tracePt t="208689" x="7531100" y="5549900"/>
          <p14:tracePt t="208706" x="7531100" y="5543550"/>
          <p14:tracePt t="208722" x="7524750" y="5530850"/>
          <p14:tracePt t="208739" x="7493000" y="5518150"/>
          <p14:tracePt t="208756" x="7448550" y="5511800"/>
          <p14:tracePt t="208772" x="7366000" y="5499100"/>
          <p14:tracePt t="208789" x="7283450" y="5499100"/>
          <p14:tracePt t="208806" x="7143750" y="5499100"/>
          <p14:tracePt t="208822" x="7054850" y="5505450"/>
          <p14:tracePt t="208839" x="6953250" y="5518150"/>
          <p14:tracePt t="208856" x="6889750" y="5524500"/>
          <p14:tracePt t="208872" x="6870700" y="5524500"/>
          <p14:tracePt t="209043"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4.8|200.2"/>
</p:tagLst>
</file>

<file path=ppt/tags/tag10.xml><?xml version="1.0" encoding="utf-8"?>
<p:tagLst xmlns:a="http://schemas.openxmlformats.org/drawingml/2006/main" xmlns:r="http://schemas.openxmlformats.org/officeDocument/2006/relationships" xmlns:p="http://schemas.openxmlformats.org/presentationml/2006/main">
  <p:tag name="TIMING" val="|1.3|29.5|20.8"/>
</p:tagLst>
</file>

<file path=ppt/tags/tag11.xml><?xml version="1.0" encoding="utf-8"?>
<p:tagLst xmlns:a="http://schemas.openxmlformats.org/drawingml/2006/main" xmlns:r="http://schemas.openxmlformats.org/officeDocument/2006/relationships" xmlns:p="http://schemas.openxmlformats.org/presentationml/2006/main">
  <p:tag name="TIMING" val="|2.4|30.1"/>
</p:tagLst>
</file>

<file path=ppt/tags/tag12.xml><?xml version="1.0" encoding="utf-8"?>
<p:tagLst xmlns:a="http://schemas.openxmlformats.org/drawingml/2006/main" xmlns:r="http://schemas.openxmlformats.org/officeDocument/2006/relationships" xmlns:p="http://schemas.openxmlformats.org/presentationml/2006/main">
  <p:tag name="TIMING" val="|4.7|35.8"/>
</p:tagLst>
</file>

<file path=ppt/tags/tag13.xml><?xml version="1.0" encoding="utf-8"?>
<p:tagLst xmlns:a="http://schemas.openxmlformats.org/drawingml/2006/main" xmlns:r="http://schemas.openxmlformats.org/officeDocument/2006/relationships" xmlns:p="http://schemas.openxmlformats.org/presentationml/2006/main">
  <p:tag name="TIMING" val="|12.3|28.7"/>
</p:tagLst>
</file>

<file path=ppt/tags/tag14.xml><?xml version="1.0" encoding="utf-8"?>
<p:tagLst xmlns:a="http://schemas.openxmlformats.org/drawingml/2006/main" xmlns:r="http://schemas.openxmlformats.org/officeDocument/2006/relationships" xmlns:p="http://schemas.openxmlformats.org/presentationml/2006/main">
  <p:tag name="TIMING" val="|16|13.3|51.5"/>
</p:tagLst>
</file>

<file path=ppt/tags/tag15.xml><?xml version="1.0" encoding="utf-8"?>
<p:tagLst xmlns:a="http://schemas.openxmlformats.org/drawingml/2006/main" xmlns:r="http://schemas.openxmlformats.org/officeDocument/2006/relationships" xmlns:p="http://schemas.openxmlformats.org/presentationml/2006/main">
  <p:tag name="TIMING" val="|63|19.8|13.5|19.7"/>
</p:tagLst>
</file>

<file path=ppt/tags/tag16.xml><?xml version="1.0" encoding="utf-8"?>
<p:tagLst xmlns:a="http://schemas.openxmlformats.org/drawingml/2006/main" xmlns:r="http://schemas.openxmlformats.org/officeDocument/2006/relationships" xmlns:p="http://schemas.openxmlformats.org/presentationml/2006/main">
  <p:tag name="TIMING" val="|2.7"/>
</p:tagLst>
</file>

<file path=ppt/tags/tag17.xml><?xml version="1.0" encoding="utf-8"?>
<p:tagLst xmlns:a="http://schemas.openxmlformats.org/drawingml/2006/main" xmlns:r="http://schemas.openxmlformats.org/officeDocument/2006/relationships" xmlns:p="http://schemas.openxmlformats.org/presentationml/2006/main">
  <p:tag name="TIMING" val="|12.2|18.4|13.1|41.3"/>
</p:tagLst>
</file>

<file path=ppt/tags/tag2.xml><?xml version="1.0" encoding="utf-8"?>
<p:tagLst xmlns:a="http://schemas.openxmlformats.org/drawingml/2006/main" xmlns:r="http://schemas.openxmlformats.org/officeDocument/2006/relationships" xmlns:p="http://schemas.openxmlformats.org/presentationml/2006/main">
  <p:tag name="TIMING" val="|10.5|14.8|15.6"/>
</p:tagLst>
</file>

<file path=ppt/tags/tag3.xml><?xml version="1.0" encoding="utf-8"?>
<p:tagLst xmlns:a="http://schemas.openxmlformats.org/drawingml/2006/main" xmlns:r="http://schemas.openxmlformats.org/officeDocument/2006/relationships" xmlns:p="http://schemas.openxmlformats.org/presentationml/2006/main">
  <p:tag name="TIMING" val="|129.3"/>
</p:tagLst>
</file>

<file path=ppt/tags/tag4.xml><?xml version="1.0" encoding="utf-8"?>
<p:tagLst xmlns:a="http://schemas.openxmlformats.org/drawingml/2006/main" xmlns:r="http://schemas.openxmlformats.org/officeDocument/2006/relationships" xmlns:p="http://schemas.openxmlformats.org/presentationml/2006/main">
  <p:tag name="TIMING" val="|33.6"/>
</p:tagLst>
</file>

<file path=ppt/tags/tag5.xml><?xml version="1.0" encoding="utf-8"?>
<p:tagLst xmlns:a="http://schemas.openxmlformats.org/drawingml/2006/main" xmlns:r="http://schemas.openxmlformats.org/officeDocument/2006/relationships" xmlns:p="http://schemas.openxmlformats.org/presentationml/2006/main">
  <p:tag name="TIMING" val="|23|22|34.7|1.2|1.6|2.3|1.3|0.9|1|25.9|7"/>
</p:tagLst>
</file>

<file path=ppt/tags/tag6.xml><?xml version="1.0" encoding="utf-8"?>
<p:tagLst xmlns:a="http://schemas.openxmlformats.org/drawingml/2006/main" xmlns:r="http://schemas.openxmlformats.org/officeDocument/2006/relationships" xmlns:p="http://schemas.openxmlformats.org/presentationml/2006/main">
  <p:tag name="TIMING" val="|11.3|63.5|0.1"/>
</p:tagLst>
</file>

<file path=ppt/tags/tag7.xml><?xml version="1.0" encoding="utf-8"?>
<p:tagLst xmlns:a="http://schemas.openxmlformats.org/drawingml/2006/main" xmlns:r="http://schemas.openxmlformats.org/officeDocument/2006/relationships" xmlns:p="http://schemas.openxmlformats.org/presentationml/2006/main">
  <p:tag name="TIMING" val="|39|1.6|19.5"/>
</p:tagLst>
</file>

<file path=ppt/tags/tag8.xml><?xml version="1.0" encoding="utf-8"?>
<p:tagLst xmlns:a="http://schemas.openxmlformats.org/drawingml/2006/main" xmlns:r="http://schemas.openxmlformats.org/officeDocument/2006/relationships" xmlns:p="http://schemas.openxmlformats.org/presentationml/2006/main">
  <p:tag name="TIMING" val="|27.7"/>
</p:tagLst>
</file>

<file path=ppt/tags/tag9.xml><?xml version="1.0" encoding="utf-8"?>
<p:tagLst xmlns:a="http://schemas.openxmlformats.org/drawingml/2006/main" xmlns:r="http://schemas.openxmlformats.org/officeDocument/2006/relationships" xmlns:p="http://schemas.openxmlformats.org/presentationml/2006/main">
  <p:tag name="TIMING" val="|7.6|30.4"/>
</p:tagLst>
</file>

<file path=ppt/theme/theme1.xml><?xml version="1.0" encoding="utf-8"?>
<a:theme xmlns:a="http://schemas.openxmlformats.org/drawingml/2006/main" name="Default Design">
  <a:themeElements>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rgbClr val="0000CC"/>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rgbClr val="0000CC"/>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59484</TotalTime>
  <Words>7982</Words>
  <Application>Microsoft Macintosh PowerPoint</Application>
  <PresentationFormat>On-screen Show (4:3)</PresentationFormat>
  <Paragraphs>297</Paragraphs>
  <Slides>32</Slides>
  <Notes>29</Notes>
  <HiddenSlides>0</HiddenSlides>
  <MMClips>29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Effra</vt:lpstr>
      <vt:lpstr>Rdg Vesta</vt:lpstr>
      <vt:lpstr>Default Design</vt:lpstr>
      <vt:lpstr>PowerPoint Presentation</vt:lpstr>
      <vt:lpstr>PowerPoint Presentation</vt:lpstr>
      <vt:lpstr>Preprocessing and detecting activation using FSL (FEAT)</vt:lpstr>
      <vt:lpstr>PowerPoint Presentation</vt:lpstr>
      <vt:lpstr>PowerPoint Presentation</vt:lpstr>
      <vt:lpstr>PowerPoint Presentation</vt:lpstr>
      <vt:lpstr>PowerPoint Presentation</vt:lpstr>
      <vt:lpstr>Motion Correction: MCFLIRT</vt:lpstr>
      <vt:lpstr>MCFLIRT output</vt:lpstr>
      <vt:lpstr>The total displacement plot</vt:lpstr>
      <vt:lpstr>The total displacement plot</vt:lpstr>
      <vt:lpstr>Slice timing correction</vt:lpstr>
      <vt:lpstr>Why are the different slice timings a problem?</vt:lpstr>
      <vt:lpstr>PowerPoint Presentation</vt:lpstr>
      <vt:lpstr>PowerPoint Presentation</vt:lpstr>
      <vt:lpstr>PowerPoint Presentation</vt:lpstr>
      <vt:lpstr>Slice timing solutions</vt:lpstr>
      <vt:lpstr>Slice timing solutions</vt:lpstr>
      <vt:lpstr>Shifting the data in time</vt:lpstr>
      <vt:lpstr>Shifting the data in time - caveats</vt:lpstr>
      <vt:lpstr>Temporal filtering</vt:lpstr>
      <vt:lpstr>PowerPoint Presentation</vt:lpstr>
      <vt:lpstr>PowerPoint Presentation</vt:lpstr>
      <vt:lpstr>Temporal filtering – where does the noise come from?</vt:lpstr>
      <vt:lpstr>Raw data (brief stimulus every 25 sec)</vt:lpstr>
      <vt:lpstr>After low pass filter</vt:lpstr>
      <vt:lpstr>Very low frequency component, suggests that high pass filter also needed</vt:lpstr>
      <vt:lpstr>Low and high frequencies removed</vt:lpstr>
      <vt:lpstr>Setting the high pass filter for FMRI</vt:lpstr>
      <vt:lpstr>Setting the high pass filter for FMRI</vt:lpstr>
      <vt:lpstr>Low pass filter?</vt:lpstr>
      <vt:lpstr>Standardised preprocessing pipelines?</vt:lpstr>
    </vt:vector>
  </TitlesOfParts>
  <Company>The University of Reading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T Field</dc:creator>
  <cp:lastModifiedBy>Etienne Roesch</cp:lastModifiedBy>
  <cp:revision>587</cp:revision>
  <cp:lastPrinted>2014-03-02T15:24:00Z</cp:lastPrinted>
  <dcterms:created xsi:type="dcterms:W3CDTF">2008-08-28T15:50:19Z</dcterms:created>
  <dcterms:modified xsi:type="dcterms:W3CDTF">2019-11-19T15:57:25Z</dcterms:modified>
</cp:coreProperties>
</file>